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Noto Sans Symbol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NotoSansSymbols-bold.fntdata"/><Relationship Id="rId14" Type="http://schemas.openxmlformats.org/officeDocument/2006/relationships/slide" Target="slides/slide9.xml"/><Relationship Id="rId36" Type="http://schemas.openxmlformats.org/officeDocument/2006/relationships/font" Target="fonts/NotoSansSymbol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 name="Google Shape;7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0" name="Google Shape;15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9" name="Google Shape;15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6" name="Google Shape;16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2" name="Google Shape;17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4" name="Google Shape;20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9" name="Google Shape;21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 name="Google Shape;8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6" name="Google Shape;22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3" name="Google Shape;23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2" name="Google Shape;24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9" name="Google Shape;24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6" name="Google Shape;25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3" name="Google Shape;26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9" name="Google Shape;26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7" name="Google Shape;27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2" name="Google Shape;28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8" name="Google Shape;28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5" name="Google Shape;29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 name="Google Shape;9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2" name="Google Shape;12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6" name="Google Shape;13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2" name="Google Shape;14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19" name="Google Shape;19;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Clr>
                <a:schemeClr val="dk1"/>
              </a:buClr>
              <a:buSzPts val="2800"/>
              <a:buFont typeface="Times"/>
              <a:buNone/>
              <a:defRPr/>
            </a:lvl1pPr>
            <a:lvl2pPr lvl="1" algn="ctr">
              <a:spcBef>
                <a:spcPts val="480"/>
              </a:spcBef>
              <a:spcAft>
                <a:spcPts val="0"/>
              </a:spcAft>
              <a:buClr>
                <a:schemeClr val="dk1"/>
              </a:buClr>
              <a:buSzPts val="2400"/>
              <a:buFont typeface="Times"/>
              <a:buNone/>
              <a:defRPr/>
            </a:lvl2pPr>
            <a:lvl3pPr lvl="2" algn="ctr">
              <a:spcBef>
                <a:spcPts val="400"/>
              </a:spcBef>
              <a:spcAft>
                <a:spcPts val="0"/>
              </a:spcAft>
              <a:buClr>
                <a:schemeClr val="dk1"/>
              </a:buClr>
              <a:buSzPts val="2000"/>
              <a:buFont typeface="Times"/>
              <a:buNone/>
              <a:defRPr/>
            </a:lvl3pPr>
            <a:lvl4pPr lvl="3" algn="ctr">
              <a:spcBef>
                <a:spcPts val="360"/>
              </a:spcBef>
              <a:spcAft>
                <a:spcPts val="0"/>
              </a:spcAft>
              <a:buClr>
                <a:schemeClr val="dk1"/>
              </a:buClr>
              <a:buSzPts val="1800"/>
              <a:buFont typeface="Times"/>
              <a:buNone/>
              <a:defRPr/>
            </a:lvl4pPr>
            <a:lvl5pPr lvl="4" algn="ctr">
              <a:spcBef>
                <a:spcPts val="360"/>
              </a:spcBef>
              <a:spcAft>
                <a:spcPts val="0"/>
              </a:spcAft>
              <a:buClr>
                <a:schemeClr val="dk1"/>
              </a:buClr>
              <a:buSzPts val="1800"/>
              <a:buFont typeface="Times"/>
              <a:buNone/>
              <a:defRPr/>
            </a:lvl5pPr>
            <a:lvl6pPr lvl="5" algn="ctr">
              <a:spcBef>
                <a:spcPts val="360"/>
              </a:spcBef>
              <a:spcAft>
                <a:spcPts val="0"/>
              </a:spcAft>
              <a:buClr>
                <a:schemeClr val="dk1"/>
              </a:buClr>
              <a:buSzPts val="1800"/>
              <a:buFont typeface="Times"/>
              <a:buNone/>
              <a:defRPr/>
            </a:lvl6pPr>
            <a:lvl7pPr lvl="6" algn="ctr">
              <a:spcBef>
                <a:spcPts val="360"/>
              </a:spcBef>
              <a:spcAft>
                <a:spcPts val="0"/>
              </a:spcAft>
              <a:buClr>
                <a:schemeClr val="dk1"/>
              </a:buClr>
              <a:buSzPts val="1800"/>
              <a:buFont typeface="Times"/>
              <a:buNone/>
              <a:defRPr/>
            </a:lvl7pPr>
            <a:lvl8pPr lvl="7" algn="ctr">
              <a:spcBef>
                <a:spcPts val="360"/>
              </a:spcBef>
              <a:spcAft>
                <a:spcPts val="0"/>
              </a:spcAft>
              <a:buClr>
                <a:schemeClr val="dk1"/>
              </a:buClr>
              <a:buSzPts val="1800"/>
              <a:buFont typeface="Times"/>
              <a:buNone/>
              <a:defRPr/>
            </a:lvl8pPr>
            <a:lvl9pPr lvl="8" algn="ctr">
              <a:spcBef>
                <a:spcPts val="360"/>
              </a:spcBef>
              <a:spcAft>
                <a:spcPts val="0"/>
              </a:spcAft>
              <a:buClr>
                <a:schemeClr val="dk1"/>
              </a:buClr>
              <a:buSzPts val="1800"/>
              <a:buFont typeface="Times"/>
              <a:buNone/>
              <a:defRPr/>
            </a:lvl9pPr>
          </a:lstStyle>
          <a:p/>
        </p:txBody>
      </p:sp>
      <p:sp>
        <p:nvSpPr>
          <p:cNvPr id="20" name="Google Shape;20;p2"/>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dk1"/>
                </a:solidFill>
                <a:latin typeface="Times"/>
                <a:ea typeface="Times"/>
                <a:cs typeface="Times"/>
                <a:sym typeface="Times"/>
              </a:defRPr>
            </a:lvl1pPr>
            <a:lvl2pPr indent="0" lvl="1" marL="0" marR="0" algn="r">
              <a:spcBef>
                <a:spcPts val="0"/>
              </a:spcBef>
              <a:spcAft>
                <a:spcPts val="0"/>
              </a:spcAft>
              <a:buNone/>
              <a:defRPr b="0" i="0" sz="1200" u="none" cap="none" strike="noStrike">
                <a:solidFill>
                  <a:schemeClr val="dk1"/>
                </a:solidFill>
                <a:latin typeface="Times"/>
                <a:ea typeface="Times"/>
                <a:cs typeface="Times"/>
                <a:sym typeface="Times"/>
              </a:defRPr>
            </a:lvl2pPr>
            <a:lvl3pPr indent="0" lvl="2" marL="0" marR="0" algn="r">
              <a:spcBef>
                <a:spcPts val="0"/>
              </a:spcBef>
              <a:spcAft>
                <a:spcPts val="0"/>
              </a:spcAft>
              <a:buNone/>
              <a:defRPr b="0" i="0" sz="1200" u="none" cap="none" strike="noStrike">
                <a:solidFill>
                  <a:schemeClr val="dk1"/>
                </a:solidFill>
                <a:latin typeface="Times"/>
                <a:ea typeface="Times"/>
                <a:cs typeface="Times"/>
                <a:sym typeface="Times"/>
              </a:defRPr>
            </a:lvl3pPr>
            <a:lvl4pPr indent="0" lvl="3" marL="0" marR="0" algn="r">
              <a:spcBef>
                <a:spcPts val="0"/>
              </a:spcBef>
              <a:spcAft>
                <a:spcPts val="0"/>
              </a:spcAft>
              <a:buNone/>
              <a:defRPr b="0" i="0" sz="1200" u="none" cap="none" strike="noStrike">
                <a:solidFill>
                  <a:schemeClr val="dk1"/>
                </a:solidFill>
                <a:latin typeface="Times"/>
                <a:ea typeface="Times"/>
                <a:cs typeface="Times"/>
                <a:sym typeface="Times"/>
              </a:defRPr>
            </a:lvl4pPr>
            <a:lvl5pPr indent="0" lvl="4" marL="0" marR="0" algn="r">
              <a:spcBef>
                <a:spcPts val="0"/>
              </a:spcBef>
              <a:spcAft>
                <a:spcPts val="0"/>
              </a:spcAft>
              <a:buNone/>
              <a:defRPr b="0" i="0" sz="1200" u="none" cap="none" strike="noStrike">
                <a:solidFill>
                  <a:schemeClr val="dk1"/>
                </a:solidFill>
                <a:latin typeface="Times"/>
                <a:ea typeface="Times"/>
                <a:cs typeface="Times"/>
                <a:sym typeface="Times"/>
              </a:defRPr>
            </a:lvl5pPr>
            <a:lvl6pPr indent="0" lvl="5" marL="0" marR="0" algn="r">
              <a:spcBef>
                <a:spcPts val="0"/>
              </a:spcBef>
              <a:spcAft>
                <a:spcPts val="0"/>
              </a:spcAft>
              <a:buNone/>
              <a:defRPr b="0" i="0" sz="1200" u="none" cap="none" strike="noStrike">
                <a:solidFill>
                  <a:schemeClr val="dk1"/>
                </a:solidFill>
                <a:latin typeface="Times"/>
                <a:ea typeface="Times"/>
                <a:cs typeface="Times"/>
                <a:sym typeface="Times"/>
              </a:defRPr>
            </a:lvl6pPr>
            <a:lvl7pPr indent="0" lvl="6" marL="0" marR="0" algn="r">
              <a:spcBef>
                <a:spcPts val="0"/>
              </a:spcBef>
              <a:spcAft>
                <a:spcPts val="0"/>
              </a:spcAft>
              <a:buNone/>
              <a:defRPr b="0" i="0" sz="1200" u="none" cap="none" strike="noStrike">
                <a:solidFill>
                  <a:schemeClr val="dk1"/>
                </a:solidFill>
                <a:latin typeface="Times"/>
                <a:ea typeface="Times"/>
                <a:cs typeface="Times"/>
                <a:sym typeface="Times"/>
              </a:defRPr>
            </a:lvl7pPr>
            <a:lvl8pPr indent="0" lvl="7" marL="0" marR="0" algn="r">
              <a:spcBef>
                <a:spcPts val="0"/>
              </a:spcBef>
              <a:spcAft>
                <a:spcPts val="0"/>
              </a:spcAft>
              <a:buNone/>
              <a:defRPr b="0" i="0" sz="1200" u="none" cap="none" strike="noStrike">
                <a:solidFill>
                  <a:schemeClr val="dk1"/>
                </a:solidFill>
                <a:latin typeface="Times"/>
                <a:ea typeface="Times"/>
                <a:cs typeface="Times"/>
                <a:sym typeface="Times"/>
              </a:defRPr>
            </a:lvl8pPr>
            <a:lvl9pPr indent="0" lvl="8" marL="0" marR="0" algn="r">
              <a:spcBef>
                <a:spcPts val="0"/>
              </a:spcBef>
              <a:spcAft>
                <a:spcPts val="0"/>
              </a:spcAft>
              <a:buNone/>
              <a:defRPr b="0" i="0" sz="12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685800" y="457200"/>
            <a:ext cx="7772400" cy="9906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25" name="Google Shape;25;p3"/>
          <p:cNvSpPr txBox="1"/>
          <p:nvPr>
            <p:ph idx="1" type="body"/>
          </p:nvPr>
        </p:nvSpPr>
        <p:spPr>
          <a:xfrm>
            <a:off x="685800" y="1676400"/>
            <a:ext cx="7772400" cy="441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3"/>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dk1"/>
                </a:solidFill>
                <a:latin typeface="Times"/>
                <a:ea typeface="Times"/>
                <a:cs typeface="Times"/>
                <a:sym typeface="Times"/>
              </a:defRPr>
            </a:lvl1pPr>
            <a:lvl2pPr indent="0" lvl="1" marL="0" marR="0" algn="r">
              <a:spcBef>
                <a:spcPts val="0"/>
              </a:spcBef>
              <a:spcAft>
                <a:spcPts val="0"/>
              </a:spcAft>
              <a:buNone/>
              <a:defRPr b="0" i="0" sz="1200" u="none" cap="none" strike="noStrike">
                <a:solidFill>
                  <a:schemeClr val="dk1"/>
                </a:solidFill>
                <a:latin typeface="Times"/>
                <a:ea typeface="Times"/>
                <a:cs typeface="Times"/>
                <a:sym typeface="Times"/>
              </a:defRPr>
            </a:lvl2pPr>
            <a:lvl3pPr indent="0" lvl="2" marL="0" marR="0" algn="r">
              <a:spcBef>
                <a:spcPts val="0"/>
              </a:spcBef>
              <a:spcAft>
                <a:spcPts val="0"/>
              </a:spcAft>
              <a:buNone/>
              <a:defRPr b="0" i="0" sz="1200" u="none" cap="none" strike="noStrike">
                <a:solidFill>
                  <a:schemeClr val="dk1"/>
                </a:solidFill>
                <a:latin typeface="Times"/>
                <a:ea typeface="Times"/>
                <a:cs typeface="Times"/>
                <a:sym typeface="Times"/>
              </a:defRPr>
            </a:lvl3pPr>
            <a:lvl4pPr indent="0" lvl="3" marL="0" marR="0" algn="r">
              <a:spcBef>
                <a:spcPts val="0"/>
              </a:spcBef>
              <a:spcAft>
                <a:spcPts val="0"/>
              </a:spcAft>
              <a:buNone/>
              <a:defRPr b="0" i="0" sz="1200" u="none" cap="none" strike="noStrike">
                <a:solidFill>
                  <a:schemeClr val="dk1"/>
                </a:solidFill>
                <a:latin typeface="Times"/>
                <a:ea typeface="Times"/>
                <a:cs typeface="Times"/>
                <a:sym typeface="Times"/>
              </a:defRPr>
            </a:lvl4pPr>
            <a:lvl5pPr indent="0" lvl="4" marL="0" marR="0" algn="r">
              <a:spcBef>
                <a:spcPts val="0"/>
              </a:spcBef>
              <a:spcAft>
                <a:spcPts val="0"/>
              </a:spcAft>
              <a:buNone/>
              <a:defRPr b="0" i="0" sz="1200" u="none" cap="none" strike="noStrike">
                <a:solidFill>
                  <a:schemeClr val="dk1"/>
                </a:solidFill>
                <a:latin typeface="Times"/>
                <a:ea typeface="Times"/>
                <a:cs typeface="Times"/>
                <a:sym typeface="Times"/>
              </a:defRPr>
            </a:lvl5pPr>
            <a:lvl6pPr indent="0" lvl="5" marL="0" marR="0" algn="r">
              <a:spcBef>
                <a:spcPts val="0"/>
              </a:spcBef>
              <a:spcAft>
                <a:spcPts val="0"/>
              </a:spcAft>
              <a:buNone/>
              <a:defRPr b="0" i="0" sz="1200" u="none" cap="none" strike="noStrike">
                <a:solidFill>
                  <a:schemeClr val="dk1"/>
                </a:solidFill>
                <a:latin typeface="Times"/>
                <a:ea typeface="Times"/>
                <a:cs typeface="Times"/>
                <a:sym typeface="Times"/>
              </a:defRPr>
            </a:lvl6pPr>
            <a:lvl7pPr indent="0" lvl="6" marL="0" marR="0" algn="r">
              <a:spcBef>
                <a:spcPts val="0"/>
              </a:spcBef>
              <a:spcAft>
                <a:spcPts val="0"/>
              </a:spcAft>
              <a:buNone/>
              <a:defRPr b="0" i="0" sz="1200" u="none" cap="none" strike="noStrike">
                <a:solidFill>
                  <a:schemeClr val="dk1"/>
                </a:solidFill>
                <a:latin typeface="Times"/>
                <a:ea typeface="Times"/>
                <a:cs typeface="Times"/>
                <a:sym typeface="Times"/>
              </a:defRPr>
            </a:lvl7pPr>
            <a:lvl8pPr indent="0" lvl="7" marL="0" marR="0" algn="r">
              <a:spcBef>
                <a:spcPts val="0"/>
              </a:spcBef>
              <a:spcAft>
                <a:spcPts val="0"/>
              </a:spcAft>
              <a:buNone/>
              <a:defRPr b="0" i="0" sz="1200" u="none" cap="none" strike="noStrike">
                <a:solidFill>
                  <a:schemeClr val="dk1"/>
                </a:solidFill>
                <a:latin typeface="Times"/>
                <a:ea typeface="Times"/>
                <a:cs typeface="Times"/>
                <a:sym typeface="Times"/>
              </a:defRPr>
            </a:lvl8pPr>
            <a:lvl9pPr indent="0" lvl="8" marL="0" marR="0" algn="r">
              <a:spcBef>
                <a:spcPts val="0"/>
              </a:spcBef>
              <a:spcAft>
                <a:spcPts val="0"/>
              </a:spcAft>
              <a:buNone/>
              <a:defRPr b="0" i="0" sz="12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9" name="Shape 29"/>
        <p:cNvGrpSpPr/>
        <p:nvPr/>
      </p:nvGrpSpPr>
      <p:grpSpPr>
        <a:xfrm>
          <a:off x="0" y="0"/>
          <a:ext cx="0" cy="0"/>
          <a:chOff x="0" y="0"/>
          <a:chExt cx="0" cy="0"/>
        </a:xfrm>
      </p:grpSpPr>
      <p:sp>
        <p:nvSpPr>
          <p:cNvPr id="30" name="Google Shape;30;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SzPts val="1400"/>
              <a:buNone/>
              <a:defRPr b="1" sz="4000" cap="none"/>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31" name="Google Shape;31;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a:buNone/>
              <a:defRPr sz="2000"/>
            </a:lvl1pPr>
            <a:lvl2pPr indent="-228600" lvl="1" marL="914400" algn="l">
              <a:spcBef>
                <a:spcPts val="360"/>
              </a:spcBef>
              <a:spcAft>
                <a:spcPts val="0"/>
              </a:spcAft>
              <a:buClr>
                <a:schemeClr val="dk1"/>
              </a:buClr>
              <a:buSzPts val="1800"/>
              <a:buFont typeface="Times"/>
              <a:buNone/>
              <a:defRPr sz="1800"/>
            </a:lvl2pPr>
            <a:lvl3pPr indent="-228600" lvl="2" marL="1371600" algn="l">
              <a:spcBef>
                <a:spcPts val="320"/>
              </a:spcBef>
              <a:spcAft>
                <a:spcPts val="0"/>
              </a:spcAft>
              <a:buClr>
                <a:schemeClr val="dk1"/>
              </a:buClr>
              <a:buSzPts val="1600"/>
              <a:buFont typeface="Times"/>
              <a:buNone/>
              <a:defRPr sz="1600"/>
            </a:lvl3pPr>
            <a:lvl4pPr indent="-228600" lvl="3" marL="1828800" algn="l">
              <a:spcBef>
                <a:spcPts val="280"/>
              </a:spcBef>
              <a:spcAft>
                <a:spcPts val="0"/>
              </a:spcAft>
              <a:buClr>
                <a:schemeClr val="dk1"/>
              </a:buClr>
              <a:buSzPts val="1400"/>
              <a:buFont typeface="Times"/>
              <a:buNone/>
              <a:defRPr sz="1400"/>
            </a:lvl4pPr>
            <a:lvl5pPr indent="-228600" lvl="4" marL="2286000" algn="l">
              <a:spcBef>
                <a:spcPts val="280"/>
              </a:spcBef>
              <a:spcAft>
                <a:spcPts val="0"/>
              </a:spcAft>
              <a:buClr>
                <a:schemeClr val="dk1"/>
              </a:buClr>
              <a:buSzPts val="1400"/>
              <a:buFont typeface="Times"/>
              <a:buNone/>
              <a:defRPr sz="1400"/>
            </a:lvl5pPr>
            <a:lvl6pPr indent="-228600" lvl="5" marL="2743200" algn="l">
              <a:spcBef>
                <a:spcPts val="280"/>
              </a:spcBef>
              <a:spcAft>
                <a:spcPts val="0"/>
              </a:spcAft>
              <a:buClr>
                <a:schemeClr val="dk1"/>
              </a:buClr>
              <a:buSzPts val="1400"/>
              <a:buFont typeface="Times"/>
              <a:buNone/>
              <a:defRPr sz="1400"/>
            </a:lvl6pPr>
            <a:lvl7pPr indent="-228600" lvl="6" marL="3200400" algn="l">
              <a:spcBef>
                <a:spcPts val="280"/>
              </a:spcBef>
              <a:spcAft>
                <a:spcPts val="0"/>
              </a:spcAft>
              <a:buClr>
                <a:schemeClr val="dk1"/>
              </a:buClr>
              <a:buSzPts val="1400"/>
              <a:buFont typeface="Times"/>
              <a:buNone/>
              <a:defRPr sz="1400"/>
            </a:lvl7pPr>
            <a:lvl8pPr indent="-228600" lvl="7" marL="3657600" algn="l">
              <a:spcBef>
                <a:spcPts val="280"/>
              </a:spcBef>
              <a:spcAft>
                <a:spcPts val="0"/>
              </a:spcAft>
              <a:buClr>
                <a:schemeClr val="dk1"/>
              </a:buClr>
              <a:buSzPts val="1400"/>
              <a:buFont typeface="Times"/>
              <a:buNone/>
              <a:defRPr sz="1400"/>
            </a:lvl8pPr>
            <a:lvl9pPr indent="-228600" lvl="8" marL="4114800" algn="l">
              <a:spcBef>
                <a:spcPts val="280"/>
              </a:spcBef>
              <a:spcAft>
                <a:spcPts val="0"/>
              </a:spcAft>
              <a:buClr>
                <a:schemeClr val="dk1"/>
              </a:buClr>
              <a:buSzPts val="1400"/>
              <a:buFont typeface="Times"/>
              <a:buNone/>
              <a:defRPr sz="1400"/>
            </a:lvl9pPr>
          </a:lstStyle>
          <a:p/>
        </p:txBody>
      </p:sp>
      <p:sp>
        <p:nvSpPr>
          <p:cNvPr id="32" name="Google Shape;32;p4"/>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sz="1200">
                <a:solidFill>
                  <a:schemeClr val="dk1"/>
                </a:solidFill>
                <a:latin typeface="Times"/>
                <a:ea typeface="Times"/>
                <a:cs typeface="Times"/>
                <a:sym typeface="Times"/>
              </a:defRPr>
            </a:lvl1pPr>
            <a:lvl2pPr indent="0" lvl="1" marL="0" marR="0" algn="r">
              <a:spcBef>
                <a:spcPts val="0"/>
              </a:spcBef>
              <a:spcAft>
                <a:spcPts val="0"/>
              </a:spcAft>
              <a:buNone/>
              <a:defRPr b="0" sz="1200">
                <a:solidFill>
                  <a:schemeClr val="dk1"/>
                </a:solidFill>
                <a:latin typeface="Times"/>
                <a:ea typeface="Times"/>
                <a:cs typeface="Times"/>
                <a:sym typeface="Times"/>
              </a:defRPr>
            </a:lvl2pPr>
            <a:lvl3pPr indent="0" lvl="2" marL="0" marR="0" algn="r">
              <a:spcBef>
                <a:spcPts val="0"/>
              </a:spcBef>
              <a:spcAft>
                <a:spcPts val="0"/>
              </a:spcAft>
              <a:buNone/>
              <a:defRPr b="0" sz="1200">
                <a:solidFill>
                  <a:schemeClr val="dk1"/>
                </a:solidFill>
                <a:latin typeface="Times"/>
                <a:ea typeface="Times"/>
                <a:cs typeface="Times"/>
                <a:sym typeface="Times"/>
              </a:defRPr>
            </a:lvl3pPr>
            <a:lvl4pPr indent="0" lvl="3" marL="0" marR="0" algn="r">
              <a:spcBef>
                <a:spcPts val="0"/>
              </a:spcBef>
              <a:spcAft>
                <a:spcPts val="0"/>
              </a:spcAft>
              <a:buNone/>
              <a:defRPr b="0" sz="1200">
                <a:solidFill>
                  <a:schemeClr val="dk1"/>
                </a:solidFill>
                <a:latin typeface="Times"/>
                <a:ea typeface="Times"/>
                <a:cs typeface="Times"/>
                <a:sym typeface="Times"/>
              </a:defRPr>
            </a:lvl4pPr>
            <a:lvl5pPr indent="0" lvl="4" marL="0" marR="0" algn="r">
              <a:spcBef>
                <a:spcPts val="0"/>
              </a:spcBef>
              <a:spcAft>
                <a:spcPts val="0"/>
              </a:spcAft>
              <a:buNone/>
              <a:defRPr b="0" sz="1200">
                <a:solidFill>
                  <a:schemeClr val="dk1"/>
                </a:solidFill>
                <a:latin typeface="Times"/>
                <a:ea typeface="Times"/>
                <a:cs typeface="Times"/>
                <a:sym typeface="Times"/>
              </a:defRPr>
            </a:lvl5pPr>
            <a:lvl6pPr indent="0" lvl="5" marL="0" marR="0" algn="r">
              <a:spcBef>
                <a:spcPts val="0"/>
              </a:spcBef>
              <a:spcAft>
                <a:spcPts val="0"/>
              </a:spcAft>
              <a:buNone/>
              <a:defRPr b="0" sz="1200">
                <a:solidFill>
                  <a:schemeClr val="dk1"/>
                </a:solidFill>
                <a:latin typeface="Times"/>
                <a:ea typeface="Times"/>
                <a:cs typeface="Times"/>
                <a:sym typeface="Times"/>
              </a:defRPr>
            </a:lvl6pPr>
            <a:lvl7pPr indent="0" lvl="6" marL="0" marR="0" algn="r">
              <a:spcBef>
                <a:spcPts val="0"/>
              </a:spcBef>
              <a:spcAft>
                <a:spcPts val="0"/>
              </a:spcAft>
              <a:buNone/>
              <a:defRPr b="0" sz="1200">
                <a:solidFill>
                  <a:schemeClr val="dk1"/>
                </a:solidFill>
                <a:latin typeface="Times"/>
                <a:ea typeface="Times"/>
                <a:cs typeface="Times"/>
                <a:sym typeface="Times"/>
              </a:defRPr>
            </a:lvl7pPr>
            <a:lvl8pPr indent="0" lvl="7" marL="0" marR="0" algn="r">
              <a:spcBef>
                <a:spcPts val="0"/>
              </a:spcBef>
              <a:spcAft>
                <a:spcPts val="0"/>
              </a:spcAft>
              <a:buNone/>
              <a:defRPr b="0" sz="1200">
                <a:solidFill>
                  <a:schemeClr val="dk1"/>
                </a:solidFill>
                <a:latin typeface="Times"/>
                <a:ea typeface="Times"/>
                <a:cs typeface="Times"/>
                <a:sym typeface="Times"/>
              </a:defRPr>
            </a:lvl8pPr>
            <a:lvl9pPr indent="0" lvl="8" marL="0" marR="0" algn="r">
              <a:spcBef>
                <a:spcPts val="0"/>
              </a:spcBef>
              <a:spcAft>
                <a:spcPts val="0"/>
              </a:spcAft>
              <a:buNone/>
              <a:defRPr b="0" sz="1200">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685800" y="457200"/>
            <a:ext cx="7772400" cy="9906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37" name="Google Shape;37;p5"/>
          <p:cNvSpPr txBox="1"/>
          <p:nvPr>
            <p:ph idx="1" type="body"/>
          </p:nvPr>
        </p:nvSpPr>
        <p:spPr>
          <a:xfrm>
            <a:off x="685800" y="1676400"/>
            <a:ext cx="3810000" cy="4419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a:buChar char="•"/>
              <a:defRPr sz="2800"/>
            </a:lvl1pPr>
            <a:lvl2pPr indent="-381000" lvl="1" marL="914400" algn="l">
              <a:spcBef>
                <a:spcPts val="480"/>
              </a:spcBef>
              <a:spcAft>
                <a:spcPts val="0"/>
              </a:spcAft>
              <a:buClr>
                <a:schemeClr val="dk1"/>
              </a:buClr>
              <a:buSzPts val="2400"/>
              <a:buFont typeface="Times"/>
              <a:buChar char="–"/>
              <a:defRPr sz="2400"/>
            </a:lvl2pPr>
            <a:lvl3pPr indent="-355600" lvl="2" marL="1371600" algn="l">
              <a:spcBef>
                <a:spcPts val="400"/>
              </a:spcBef>
              <a:spcAft>
                <a:spcPts val="0"/>
              </a:spcAft>
              <a:buClr>
                <a:schemeClr val="dk1"/>
              </a:buClr>
              <a:buSzPts val="2000"/>
              <a:buFont typeface="Times"/>
              <a:buChar char="•"/>
              <a:defRPr sz="2000"/>
            </a:lvl3pPr>
            <a:lvl4pPr indent="-342900" lvl="3" marL="1828800" algn="l">
              <a:spcBef>
                <a:spcPts val="360"/>
              </a:spcBef>
              <a:spcAft>
                <a:spcPts val="0"/>
              </a:spcAft>
              <a:buClr>
                <a:schemeClr val="dk1"/>
              </a:buClr>
              <a:buSzPts val="1800"/>
              <a:buFont typeface="Times"/>
              <a:buChar char="–"/>
              <a:defRPr sz="1800"/>
            </a:lvl4pPr>
            <a:lvl5pPr indent="-342900" lvl="4" marL="2286000" algn="l">
              <a:spcBef>
                <a:spcPts val="360"/>
              </a:spcBef>
              <a:spcAft>
                <a:spcPts val="0"/>
              </a:spcAft>
              <a:buClr>
                <a:schemeClr val="dk1"/>
              </a:buClr>
              <a:buSzPts val="1800"/>
              <a:buFont typeface="Times"/>
              <a:buChar char="»"/>
              <a:defRPr sz="1800"/>
            </a:lvl5pPr>
            <a:lvl6pPr indent="-342900" lvl="5" marL="2743200" algn="l">
              <a:spcBef>
                <a:spcPts val="360"/>
              </a:spcBef>
              <a:spcAft>
                <a:spcPts val="0"/>
              </a:spcAft>
              <a:buClr>
                <a:schemeClr val="dk1"/>
              </a:buClr>
              <a:buSzPts val="1800"/>
              <a:buFont typeface="Times"/>
              <a:buChar char="»"/>
              <a:defRPr sz="1800"/>
            </a:lvl6pPr>
            <a:lvl7pPr indent="-342900" lvl="6" marL="3200400" algn="l">
              <a:spcBef>
                <a:spcPts val="360"/>
              </a:spcBef>
              <a:spcAft>
                <a:spcPts val="0"/>
              </a:spcAft>
              <a:buClr>
                <a:schemeClr val="dk1"/>
              </a:buClr>
              <a:buSzPts val="1800"/>
              <a:buFont typeface="Times"/>
              <a:buChar char="»"/>
              <a:defRPr sz="1800"/>
            </a:lvl7pPr>
            <a:lvl8pPr indent="-342900" lvl="7" marL="3657600" algn="l">
              <a:spcBef>
                <a:spcPts val="360"/>
              </a:spcBef>
              <a:spcAft>
                <a:spcPts val="0"/>
              </a:spcAft>
              <a:buClr>
                <a:schemeClr val="dk1"/>
              </a:buClr>
              <a:buSzPts val="1800"/>
              <a:buFont typeface="Times"/>
              <a:buChar char="»"/>
              <a:defRPr sz="1800"/>
            </a:lvl8pPr>
            <a:lvl9pPr indent="-342900" lvl="8" marL="4114800" algn="l">
              <a:spcBef>
                <a:spcPts val="360"/>
              </a:spcBef>
              <a:spcAft>
                <a:spcPts val="0"/>
              </a:spcAft>
              <a:buClr>
                <a:schemeClr val="dk1"/>
              </a:buClr>
              <a:buSzPts val="1800"/>
              <a:buFont typeface="Times"/>
              <a:buChar char="»"/>
              <a:defRPr sz="1800"/>
            </a:lvl9pPr>
          </a:lstStyle>
          <a:p/>
        </p:txBody>
      </p:sp>
      <p:sp>
        <p:nvSpPr>
          <p:cNvPr id="38" name="Google Shape;38;p5"/>
          <p:cNvSpPr txBox="1"/>
          <p:nvPr>
            <p:ph idx="2" type="body"/>
          </p:nvPr>
        </p:nvSpPr>
        <p:spPr>
          <a:xfrm>
            <a:off x="4648200" y="1676400"/>
            <a:ext cx="3810000" cy="4419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a:buChar char="•"/>
              <a:defRPr sz="2800"/>
            </a:lvl1pPr>
            <a:lvl2pPr indent="-381000" lvl="1" marL="914400" algn="l">
              <a:spcBef>
                <a:spcPts val="480"/>
              </a:spcBef>
              <a:spcAft>
                <a:spcPts val="0"/>
              </a:spcAft>
              <a:buClr>
                <a:schemeClr val="dk1"/>
              </a:buClr>
              <a:buSzPts val="2400"/>
              <a:buFont typeface="Times"/>
              <a:buChar char="–"/>
              <a:defRPr sz="2400"/>
            </a:lvl2pPr>
            <a:lvl3pPr indent="-355600" lvl="2" marL="1371600" algn="l">
              <a:spcBef>
                <a:spcPts val="400"/>
              </a:spcBef>
              <a:spcAft>
                <a:spcPts val="0"/>
              </a:spcAft>
              <a:buClr>
                <a:schemeClr val="dk1"/>
              </a:buClr>
              <a:buSzPts val="2000"/>
              <a:buFont typeface="Times"/>
              <a:buChar char="•"/>
              <a:defRPr sz="2000"/>
            </a:lvl3pPr>
            <a:lvl4pPr indent="-342900" lvl="3" marL="1828800" algn="l">
              <a:spcBef>
                <a:spcPts val="360"/>
              </a:spcBef>
              <a:spcAft>
                <a:spcPts val="0"/>
              </a:spcAft>
              <a:buClr>
                <a:schemeClr val="dk1"/>
              </a:buClr>
              <a:buSzPts val="1800"/>
              <a:buFont typeface="Times"/>
              <a:buChar char="–"/>
              <a:defRPr sz="1800"/>
            </a:lvl4pPr>
            <a:lvl5pPr indent="-342900" lvl="4" marL="2286000" algn="l">
              <a:spcBef>
                <a:spcPts val="360"/>
              </a:spcBef>
              <a:spcAft>
                <a:spcPts val="0"/>
              </a:spcAft>
              <a:buClr>
                <a:schemeClr val="dk1"/>
              </a:buClr>
              <a:buSzPts val="1800"/>
              <a:buFont typeface="Times"/>
              <a:buChar char="»"/>
              <a:defRPr sz="1800"/>
            </a:lvl5pPr>
            <a:lvl6pPr indent="-342900" lvl="5" marL="2743200" algn="l">
              <a:spcBef>
                <a:spcPts val="360"/>
              </a:spcBef>
              <a:spcAft>
                <a:spcPts val="0"/>
              </a:spcAft>
              <a:buClr>
                <a:schemeClr val="dk1"/>
              </a:buClr>
              <a:buSzPts val="1800"/>
              <a:buFont typeface="Times"/>
              <a:buChar char="»"/>
              <a:defRPr sz="1800"/>
            </a:lvl6pPr>
            <a:lvl7pPr indent="-342900" lvl="6" marL="3200400" algn="l">
              <a:spcBef>
                <a:spcPts val="360"/>
              </a:spcBef>
              <a:spcAft>
                <a:spcPts val="0"/>
              </a:spcAft>
              <a:buClr>
                <a:schemeClr val="dk1"/>
              </a:buClr>
              <a:buSzPts val="1800"/>
              <a:buFont typeface="Times"/>
              <a:buChar char="»"/>
              <a:defRPr sz="1800"/>
            </a:lvl7pPr>
            <a:lvl8pPr indent="-342900" lvl="7" marL="3657600" algn="l">
              <a:spcBef>
                <a:spcPts val="360"/>
              </a:spcBef>
              <a:spcAft>
                <a:spcPts val="0"/>
              </a:spcAft>
              <a:buClr>
                <a:schemeClr val="dk1"/>
              </a:buClr>
              <a:buSzPts val="1800"/>
              <a:buFont typeface="Times"/>
              <a:buChar char="»"/>
              <a:defRPr sz="1800"/>
            </a:lvl8pPr>
            <a:lvl9pPr indent="-342900" lvl="8" marL="4114800" algn="l">
              <a:spcBef>
                <a:spcPts val="360"/>
              </a:spcBef>
              <a:spcAft>
                <a:spcPts val="0"/>
              </a:spcAft>
              <a:buClr>
                <a:schemeClr val="dk1"/>
              </a:buClr>
              <a:buSzPts val="1800"/>
              <a:buFont typeface="Times"/>
              <a:buChar char="»"/>
              <a:defRPr sz="1800"/>
            </a:lvl9pPr>
          </a:lstStyle>
          <a:p/>
        </p:txBody>
      </p:sp>
      <p:sp>
        <p:nvSpPr>
          <p:cNvPr id="39" name="Google Shape;39;p5"/>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sz="1200">
                <a:solidFill>
                  <a:schemeClr val="dk1"/>
                </a:solidFill>
                <a:latin typeface="Times"/>
                <a:ea typeface="Times"/>
                <a:cs typeface="Times"/>
                <a:sym typeface="Times"/>
              </a:defRPr>
            </a:lvl1pPr>
            <a:lvl2pPr indent="0" lvl="1" marL="0" marR="0" algn="r">
              <a:spcBef>
                <a:spcPts val="0"/>
              </a:spcBef>
              <a:spcAft>
                <a:spcPts val="0"/>
              </a:spcAft>
              <a:buNone/>
              <a:defRPr b="0" sz="1200">
                <a:solidFill>
                  <a:schemeClr val="dk1"/>
                </a:solidFill>
                <a:latin typeface="Times"/>
                <a:ea typeface="Times"/>
                <a:cs typeface="Times"/>
                <a:sym typeface="Times"/>
              </a:defRPr>
            </a:lvl2pPr>
            <a:lvl3pPr indent="0" lvl="2" marL="0" marR="0" algn="r">
              <a:spcBef>
                <a:spcPts val="0"/>
              </a:spcBef>
              <a:spcAft>
                <a:spcPts val="0"/>
              </a:spcAft>
              <a:buNone/>
              <a:defRPr b="0" sz="1200">
                <a:solidFill>
                  <a:schemeClr val="dk1"/>
                </a:solidFill>
                <a:latin typeface="Times"/>
                <a:ea typeface="Times"/>
                <a:cs typeface="Times"/>
                <a:sym typeface="Times"/>
              </a:defRPr>
            </a:lvl3pPr>
            <a:lvl4pPr indent="0" lvl="3" marL="0" marR="0" algn="r">
              <a:spcBef>
                <a:spcPts val="0"/>
              </a:spcBef>
              <a:spcAft>
                <a:spcPts val="0"/>
              </a:spcAft>
              <a:buNone/>
              <a:defRPr b="0" sz="1200">
                <a:solidFill>
                  <a:schemeClr val="dk1"/>
                </a:solidFill>
                <a:latin typeface="Times"/>
                <a:ea typeface="Times"/>
                <a:cs typeface="Times"/>
                <a:sym typeface="Times"/>
              </a:defRPr>
            </a:lvl4pPr>
            <a:lvl5pPr indent="0" lvl="4" marL="0" marR="0" algn="r">
              <a:spcBef>
                <a:spcPts val="0"/>
              </a:spcBef>
              <a:spcAft>
                <a:spcPts val="0"/>
              </a:spcAft>
              <a:buNone/>
              <a:defRPr b="0" sz="1200">
                <a:solidFill>
                  <a:schemeClr val="dk1"/>
                </a:solidFill>
                <a:latin typeface="Times"/>
                <a:ea typeface="Times"/>
                <a:cs typeface="Times"/>
                <a:sym typeface="Times"/>
              </a:defRPr>
            </a:lvl5pPr>
            <a:lvl6pPr indent="0" lvl="5" marL="0" marR="0" algn="r">
              <a:spcBef>
                <a:spcPts val="0"/>
              </a:spcBef>
              <a:spcAft>
                <a:spcPts val="0"/>
              </a:spcAft>
              <a:buNone/>
              <a:defRPr b="0" sz="1200">
                <a:solidFill>
                  <a:schemeClr val="dk1"/>
                </a:solidFill>
                <a:latin typeface="Times"/>
                <a:ea typeface="Times"/>
                <a:cs typeface="Times"/>
                <a:sym typeface="Times"/>
              </a:defRPr>
            </a:lvl6pPr>
            <a:lvl7pPr indent="0" lvl="6" marL="0" marR="0" algn="r">
              <a:spcBef>
                <a:spcPts val="0"/>
              </a:spcBef>
              <a:spcAft>
                <a:spcPts val="0"/>
              </a:spcAft>
              <a:buNone/>
              <a:defRPr b="0" sz="1200">
                <a:solidFill>
                  <a:schemeClr val="dk1"/>
                </a:solidFill>
                <a:latin typeface="Times"/>
                <a:ea typeface="Times"/>
                <a:cs typeface="Times"/>
                <a:sym typeface="Times"/>
              </a:defRPr>
            </a:lvl7pPr>
            <a:lvl8pPr indent="0" lvl="7" marL="0" marR="0" algn="r">
              <a:spcBef>
                <a:spcPts val="0"/>
              </a:spcBef>
              <a:spcAft>
                <a:spcPts val="0"/>
              </a:spcAft>
              <a:buNone/>
              <a:defRPr b="0" sz="1200">
                <a:solidFill>
                  <a:schemeClr val="dk1"/>
                </a:solidFill>
                <a:latin typeface="Times"/>
                <a:ea typeface="Times"/>
                <a:cs typeface="Times"/>
                <a:sym typeface="Times"/>
              </a:defRPr>
            </a:lvl8pPr>
            <a:lvl9pPr indent="0" lvl="8" marL="0" marR="0" algn="r">
              <a:spcBef>
                <a:spcPts val="0"/>
              </a:spcBef>
              <a:spcAft>
                <a:spcPts val="0"/>
              </a:spcAft>
              <a:buNone/>
              <a:defRPr b="0" sz="1200">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2" name="Shape 42"/>
        <p:cNvGrpSpPr/>
        <p:nvPr/>
      </p:nvGrpSpPr>
      <p:grpSpPr>
        <a:xfrm>
          <a:off x="0" y="0"/>
          <a:ext cx="0" cy="0"/>
          <a:chOff x="0" y="0"/>
          <a:chExt cx="0" cy="0"/>
        </a:xfrm>
      </p:grpSpPr>
      <p:sp>
        <p:nvSpPr>
          <p:cNvPr id="43" name="Google Shape;43;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44" name="Google Shape;44;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a:buNone/>
              <a:defRPr b="1" sz="2400"/>
            </a:lvl1pPr>
            <a:lvl2pPr indent="-228600" lvl="1" marL="914400" algn="l">
              <a:spcBef>
                <a:spcPts val="400"/>
              </a:spcBef>
              <a:spcAft>
                <a:spcPts val="0"/>
              </a:spcAft>
              <a:buClr>
                <a:schemeClr val="dk1"/>
              </a:buClr>
              <a:buSzPts val="2000"/>
              <a:buFont typeface="Times"/>
              <a:buNone/>
              <a:defRPr b="1" sz="2000"/>
            </a:lvl2pPr>
            <a:lvl3pPr indent="-228600" lvl="2" marL="1371600" algn="l">
              <a:spcBef>
                <a:spcPts val="360"/>
              </a:spcBef>
              <a:spcAft>
                <a:spcPts val="0"/>
              </a:spcAft>
              <a:buClr>
                <a:schemeClr val="dk1"/>
              </a:buClr>
              <a:buSzPts val="1800"/>
              <a:buFont typeface="Times"/>
              <a:buNone/>
              <a:defRPr b="1" sz="1800"/>
            </a:lvl3pPr>
            <a:lvl4pPr indent="-228600" lvl="3" marL="1828800" algn="l">
              <a:spcBef>
                <a:spcPts val="320"/>
              </a:spcBef>
              <a:spcAft>
                <a:spcPts val="0"/>
              </a:spcAft>
              <a:buClr>
                <a:schemeClr val="dk1"/>
              </a:buClr>
              <a:buSzPts val="1600"/>
              <a:buFont typeface="Times"/>
              <a:buNone/>
              <a:defRPr b="1" sz="1600"/>
            </a:lvl4pPr>
            <a:lvl5pPr indent="-228600" lvl="4" marL="2286000" algn="l">
              <a:spcBef>
                <a:spcPts val="320"/>
              </a:spcBef>
              <a:spcAft>
                <a:spcPts val="0"/>
              </a:spcAft>
              <a:buClr>
                <a:schemeClr val="dk1"/>
              </a:buClr>
              <a:buSzPts val="1600"/>
              <a:buFont typeface="Times"/>
              <a:buNone/>
              <a:defRPr b="1" sz="1600"/>
            </a:lvl5pPr>
            <a:lvl6pPr indent="-228600" lvl="5" marL="2743200" algn="l">
              <a:spcBef>
                <a:spcPts val="320"/>
              </a:spcBef>
              <a:spcAft>
                <a:spcPts val="0"/>
              </a:spcAft>
              <a:buClr>
                <a:schemeClr val="dk1"/>
              </a:buClr>
              <a:buSzPts val="1600"/>
              <a:buFont typeface="Times"/>
              <a:buNone/>
              <a:defRPr b="1" sz="1600"/>
            </a:lvl6pPr>
            <a:lvl7pPr indent="-228600" lvl="6" marL="3200400" algn="l">
              <a:spcBef>
                <a:spcPts val="320"/>
              </a:spcBef>
              <a:spcAft>
                <a:spcPts val="0"/>
              </a:spcAft>
              <a:buClr>
                <a:schemeClr val="dk1"/>
              </a:buClr>
              <a:buSzPts val="1600"/>
              <a:buFont typeface="Times"/>
              <a:buNone/>
              <a:defRPr b="1" sz="1600"/>
            </a:lvl7pPr>
            <a:lvl8pPr indent="-228600" lvl="7" marL="3657600" algn="l">
              <a:spcBef>
                <a:spcPts val="320"/>
              </a:spcBef>
              <a:spcAft>
                <a:spcPts val="0"/>
              </a:spcAft>
              <a:buClr>
                <a:schemeClr val="dk1"/>
              </a:buClr>
              <a:buSzPts val="1600"/>
              <a:buFont typeface="Times"/>
              <a:buNone/>
              <a:defRPr b="1" sz="1600"/>
            </a:lvl8pPr>
            <a:lvl9pPr indent="-228600" lvl="8" marL="4114800" algn="l">
              <a:spcBef>
                <a:spcPts val="320"/>
              </a:spcBef>
              <a:spcAft>
                <a:spcPts val="0"/>
              </a:spcAft>
              <a:buClr>
                <a:schemeClr val="dk1"/>
              </a:buClr>
              <a:buSzPts val="1600"/>
              <a:buFont typeface="Times"/>
              <a:buNone/>
              <a:defRPr b="1" sz="1600"/>
            </a:lvl9pPr>
          </a:lstStyle>
          <a:p/>
        </p:txBody>
      </p:sp>
      <p:sp>
        <p:nvSpPr>
          <p:cNvPr id="45" name="Google Shape;45;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a:buChar char="•"/>
              <a:defRPr sz="2400"/>
            </a:lvl1pPr>
            <a:lvl2pPr indent="-355600" lvl="1" marL="914400" algn="l">
              <a:spcBef>
                <a:spcPts val="400"/>
              </a:spcBef>
              <a:spcAft>
                <a:spcPts val="0"/>
              </a:spcAft>
              <a:buClr>
                <a:schemeClr val="dk1"/>
              </a:buClr>
              <a:buSzPts val="2000"/>
              <a:buFont typeface="Times"/>
              <a:buChar char="–"/>
              <a:defRPr sz="2000"/>
            </a:lvl2pPr>
            <a:lvl3pPr indent="-342900" lvl="2" marL="1371600" algn="l">
              <a:spcBef>
                <a:spcPts val="360"/>
              </a:spcBef>
              <a:spcAft>
                <a:spcPts val="0"/>
              </a:spcAft>
              <a:buClr>
                <a:schemeClr val="dk1"/>
              </a:buClr>
              <a:buSzPts val="1800"/>
              <a:buFont typeface="Times"/>
              <a:buChar char="•"/>
              <a:defRPr sz="1800"/>
            </a:lvl3pPr>
            <a:lvl4pPr indent="-330200" lvl="3" marL="1828800" algn="l">
              <a:spcBef>
                <a:spcPts val="320"/>
              </a:spcBef>
              <a:spcAft>
                <a:spcPts val="0"/>
              </a:spcAft>
              <a:buClr>
                <a:schemeClr val="dk1"/>
              </a:buClr>
              <a:buSzPts val="1600"/>
              <a:buFont typeface="Times"/>
              <a:buChar char="–"/>
              <a:defRPr sz="1600"/>
            </a:lvl4pPr>
            <a:lvl5pPr indent="-330200" lvl="4" marL="2286000" algn="l">
              <a:spcBef>
                <a:spcPts val="320"/>
              </a:spcBef>
              <a:spcAft>
                <a:spcPts val="0"/>
              </a:spcAft>
              <a:buClr>
                <a:schemeClr val="dk1"/>
              </a:buClr>
              <a:buSzPts val="1600"/>
              <a:buFont typeface="Times"/>
              <a:buChar char="»"/>
              <a:defRPr sz="1600"/>
            </a:lvl5pPr>
            <a:lvl6pPr indent="-330200" lvl="5" marL="2743200" algn="l">
              <a:spcBef>
                <a:spcPts val="320"/>
              </a:spcBef>
              <a:spcAft>
                <a:spcPts val="0"/>
              </a:spcAft>
              <a:buClr>
                <a:schemeClr val="dk1"/>
              </a:buClr>
              <a:buSzPts val="1600"/>
              <a:buFont typeface="Times"/>
              <a:buChar char="»"/>
              <a:defRPr sz="1600"/>
            </a:lvl6pPr>
            <a:lvl7pPr indent="-330200" lvl="6" marL="3200400" algn="l">
              <a:spcBef>
                <a:spcPts val="320"/>
              </a:spcBef>
              <a:spcAft>
                <a:spcPts val="0"/>
              </a:spcAft>
              <a:buClr>
                <a:schemeClr val="dk1"/>
              </a:buClr>
              <a:buSzPts val="1600"/>
              <a:buFont typeface="Times"/>
              <a:buChar char="»"/>
              <a:defRPr sz="1600"/>
            </a:lvl7pPr>
            <a:lvl8pPr indent="-330200" lvl="7" marL="3657600" algn="l">
              <a:spcBef>
                <a:spcPts val="320"/>
              </a:spcBef>
              <a:spcAft>
                <a:spcPts val="0"/>
              </a:spcAft>
              <a:buClr>
                <a:schemeClr val="dk1"/>
              </a:buClr>
              <a:buSzPts val="1600"/>
              <a:buFont typeface="Times"/>
              <a:buChar char="»"/>
              <a:defRPr sz="1600"/>
            </a:lvl8pPr>
            <a:lvl9pPr indent="-330200" lvl="8" marL="4114800" algn="l">
              <a:spcBef>
                <a:spcPts val="320"/>
              </a:spcBef>
              <a:spcAft>
                <a:spcPts val="0"/>
              </a:spcAft>
              <a:buClr>
                <a:schemeClr val="dk1"/>
              </a:buClr>
              <a:buSzPts val="1600"/>
              <a:buFont typeface="Times"/>
              <a:buChar char="»"/>
              <a:defRPr sz="1600"/>
            </a:lvl9pPr>
          </a:lstStyle>
          <a:p/>
        </p:txBody>
      </p:sp>
      <p:sp>
        <p:nvSpPr>
          <p:cNvPr id="46" name="Google Shape;46;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a:buNone/>
              <a:defRPr b="1" sz="2400"/>
            </a:lvl1pPr>
            <a:lvl2pPr indent="-228600" lvl="1" marL="914400" algn="l">
              <a:spcBef>
                <a:spcPts val="400"/>
              </a:spcBef>
              <a:spcAft>
                <a:spcPts val="0"/>
              </a:spcAft>
              <a:buClr>
                <a:schemeClr val="dk1"/>
              </a:buClr>
              <a:buSzPts val="2000"/>
              <a:buFont typeface="Times"/>
              <a:buNone/>
              <a:defRPr b="1" sz="2000"/>
            </a:lvl2pPr>
            <a:lvl3pPr indent="-228600" lvl="2" marL="1371600" algn="l">
              <a:spcBef>
                <a:spcPts val="360"/>
              </a:spcBef>
              <a:spcAft>
                <a:spcPts val="0"/>
              </a:spcAft>
              <a:buClr>
                <a:schemeClr val="dk1"/>
              </a:buClr>
              <a:buSzPts val="1800"/>
              <a:buFont typeface="Times"/>
              <a:buNone/>
              <a:defRPr b="1" sz="1800"/>
            </a:lvl3pPr>
            <a:lvl4pPr indent="-228600" lvl="3" marL="1828800" algn="l">
              <a:spcBef>
                <a:spcPts val="320"/>
              </a:spcBef>
              <a:spcAft>
                <a:spcPts val="0"/>
              </a:spcAft>
              <a:buClr>
                <a:schemeClr val="dk1"/>
              </a:buClr>
              <a:buSzPts val="1600"/>
              <a:buFont typeface="Times"/>
              <a:buNone/>
              <a:defRPr b="1" sz="1600"/>
            </a:lvl4pPr>
            <a:lvl5pPr indent="-228600" lvl="4" marL="2286000" algn="l">
              <a:spcBef>
                <a:spcPts val="320"/>
              </a:spcBef>
              <a:spcAft>
                <a:spcPts val="0"/>
              </a:spcAft>
              <a:buClr>
                <a:schemeClr val="dk1"/>
              </a:buClr>
              <a:buSzPts val="1600"/>
              <a:buFont typeface="Times"/>
              <a:buNone/>
              <a:defRPr b="1" sz="1600"/>
            </a:lvl5pPr>
            <a:lvl6pPr indent="-228600" lvl="5" marL="2743200" algn="l">
              <a:spcBef>
                <a:spcPts val="320"/>
              </a:spcBef>
              <a:spcAft>
                <a:spcPts val="0"/>
              </a:spcAft>
              <a:buClr>
                <a:schemeClr val="dk1"/>
              </a:buClr>
              <a:buSzPts val="1600"/>
              <a:buFont typeface="Times"/>
              <a:buNone/>
              <a:defRPr b="1" sz="1600"/>
            </a:lvl6pPr>
            <a:lvl7pPr indent="-228600" lvl="6" marL="3200400" algn="l">
              <a:spcBef>
                <a:spcPts val="320"/>
              </a:spcBef>
              <a:spcAft>
                <a:spcPts val="0"/>
              </a:spcAft>
              <a:buClr>
                <a:schemeClr val="dk1"/>
              </a:buClr>
              <a:buSzPts val="1600"/>
              <a:buFont typeface="Times"/>
              <a:buNone/>
              <a:defRPr b="1" sz="1600"/>
            </a:lvl7pPr>
            <a:lvl8pPr indent="-228600" lvl="7" marL="3657600" algn="l">
              <a:spcBef>
                <a:spcPts val="320"/>
              </a:spcBef>
              <a:spcAft>
                <a:spcPts val="0"/>
              </a:spcAft>
              <a:buClr>
                <a:schemeClr val="dk1"/>
              </a:buClr>
              <a:buSzPts val="1600"/>
              <a:buFont typeface="Times"/>
              <a:buNone/>
              <a:defRPr b="1" sz="1600"/>
            </a:lvl8pPr>
            <a:lvl9pPr indent="-228600" lvl="8" marL="4114800" algn="l">
              <a:spcBef>
                <a:spcPts val="320"/>
              </a:spcBef>
              <a:spcAft>
                <a:spcPts val="0"/>
              </a:spcAft>
              <a:buClr>
                <a:schemeClr val="dk1"/>
              </a:buClr>
              <a:buSzPts val="1600"/>
              <a:buFont typeface="Times"/>
              <a:buNone/>
              <a:defRPr b="1" sz="1600"/>
            </a:lvl9pPr>
          </a:lstStyle>
          <a:p/>
        </p:txBody>
      </p:sp>
      <p:sp>
        <p:nvSpPr>
          <p:cNvPr id="47" name="Google Shape;47;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a:buChar char="•"/>
              <a:defRPr sz="2400"/>
            </a:lvl1pPr>
            <a:lvl2pPr indent="-355600" lvl="1" marL="914400" algn="l">
              <a:spcBef>
                <a:spcPts val="400"/>
              </a:spcBef>
              <a:spcAft>
                <a:spcPts val="0"/>
              </a:spcAft>
              <a:buClr>
                <a:schemeClr val="dk1"/>
              </a:buClr>
              <a:buSzPts val="2000"/>
              <a:buFont typeface="Times"/>
              <a:buChar char="–"/>
              <a:defRPr sz="2000"/>
            </a:lvl2pPr>
            <a:lvl3pPr indent="-342900" lvl="2" marL="1371600" algn="l">
              <a:spcBef>
                <a:spcPts val="360"/>
              </a:spcBef>
              <a:spcAft>
                <a:spcPts val="0"/>
              </a:spcAft>
              <a:buClr>
                <a:schemeClr val="dk1"/>
              </a:buClr>
              <a:buSzPts val="1800"/>
              <a:buFont typeface="Times"/>
              <a:buChar char="•"/>
              <a:defRPr sz="1800"/>
            </a:lvl3pPr>
            <a:lvl4pPr indent="-330200" lvl="3" marL="1828800" algn="l">
              <a:spcBef>
                <a:spcPts val="320"/>
              </a:spcBef>
              <a:spcAft>
                <a:spcPts val="0"/>
              </a:spcAft>
              <a:buClr>
                <a:schemeClr val="dk1"/>
              </a:buClr>
              <a:buSzPts val="1600"/>
              <a:buFont typeface="Times"/>
              <a:buChar char="–"/>
              <a:defRPr sz="1600"/>
            </a:lvl4pPr>
            <a:lvl5pPr indent="-330200" lvl="4" marL="2286000" algn="l">
              <a:spcBef>
                <a:spcPts val="320"/>
              </a:spcBef>
              <a:spcAft>
                <a:spcPts val="0"/>
              </a:spcAft>
              <a:buClr>
                <a:schemeClr val="dk1"/>
              </a:buClr>
              <a:buSzPts val="1600"/>
              <a:buFont typeface="Times"/>
              <a:buChar char="»"/>
              <a:defRPr sz="1600"/>
            </a:lvl5pPr>
            <a:lvl6pPr indent="-330200" lvl="5" marL="2743200" algn="l">
              <a:spcBef>
                <a:spcPts val="320"/>
              </a:spcBef>
              <a:spcAft>
                <a:spcPts val="0"/>
              </a:spcAft>
              <a:buClr>
                <a:schemeClr val="dk1"/>
              </a:buClr>
              <a:buSzPts val="1600"/>
              <a:buFont typeface="Times"/>
              <a:buChar char="»"/>
              <a:defRPr sz="1600"/>
            </a:lvl6pPr>
            <a:lvl7pPr indent="-330200" lvl="6" marL="3200400" algn="l">
              <a:spcBef>
                <a:spcPts val="320"/>
              </a:spcBef>
              <a:spcAft>
                <a:spcPts val="0"/>
              </a:spcAft>
              <a:buClr>
                <a:schemeClr val="dk1"/>
              </a:buClr>
              <a:buSzPts val="1600"/>
              <a:buFont typeface="Times"/>
              <a:buChar char="»"/>
              <a:defRPr sz="1600"/>
            </a:lvl7pPr>
            <a:lvl8pPr indent="-330200" lvl="7" marL="3657600" algn="l">
              <a:spcBef>
                <a:spcPts val="320"/>
              </a:spcBef>
              <a:spcAft>
                <a:spcPts val="0"/>
              </a:spcAft>
              <a:buClr>
                <a:schemeClr val="dk1"/>
              </a:buClr>
              <a:buSzPts val="1600"/>
              <a:buFont typeface="Times"/>
              <a:buChar char="»"/>
              <a:defRPr sz="1600"/>
            </a:lvl8pPr>
            <a:lvl9pPr indent="-330200" lvl="8" marL="4114800" algn="l">
              <a:spcBef>
                <a:spcPts val="320"/>
              </a:spcBef>
              <a:spcAft>
                <a:spcPts val="0"/>
              </a:spcAft>
              <a:buClr>
                <a:schemeClr val="dk1"/>
              </a:buClr>
              <a:buSzPts val="1600"/>
              <a:buFont typeface="Times"/>
              <a:buChar char="»"/>
              <a:defRPr sz="1600"/>
            </a:lvl9pPr>
          </a:lstStyle>
          <a:p/>
        </p:txBody>
      </p:sp>
      <p:sp>
        <p:nvSpPr>
          <p:cNvPr id="48" name="Google Shape;48;p6"/>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sz="1200">
                <a:solidFill>
                  <a:schemeClr val="dk1"/>
                </a:solidFill>
                <a:latin typeface="Times"/>
                <a:ea typeface="Times"/>
                <a:cs typeface="Times"/>
                <a:sym typeface="Times"/>
              </a:defRPr>
            </a:lvl1pPr>
            <a:lvl2pPr indent="0" lvl="1" marL="0" marR="0" algn="r">
              <a:spcBef>
                <a:spcPts val="0"/>
              </a:spcBef>
              <a:spcAft>
                <a:spcPts val="0"/>
              </a:spcAft>
              <a:buNone/>
              <a:defRPr b="0" sz="1200">
                <a:solidFill>
                  <a:schemeClr val="dk1"/>
                </a:solidFill>
                <a:latin typeface="Times"/>
                <a:ea typeface="Times"/>
                <a:cs typeface="Times"/>
                <a:sym typeface="Times"/>
              </a:defRPr>
            </a:lvl2pPr>
            <a:lvl3pPr indent="0" lvl="2" marL="0" marR="0" algn="r">
              <a:spcBef>
                <a:spcPts val="0"/>
              </a:spcBef>
              <a:spcAft>
                <a:spcPts val="0"/>
              </a:spcAft>
              <a:buNone/>
              <a:defRPr b="0" sz="1200">
                <a:solidFill>
                  <a:schemeClr val="dk1"/>
                </a:solidFill>
                <a:latin typeface="Times"/>
                <a:ea typeface="Times"/>
                <a:cs typeface="Times"/>
                <a:sym typeface="Times"/>
              </a:defRPr>
            </a:lvl3pPr>
            <a:lvl4pPr indent="0" lvl="3" marL="0" marR="0" algn="r">
              <a:spcBef>
                <a:spcPts val="0"/>
              </a:spcBef>
              <a:spcAft>
                <a:spcPts val="0"/>
              </a:spcAft>
              <a:buNone/>
              <a:defRPr b="0" sz="1200">
                <a:solidFill>
                  <a:schemeClr val="dk1"/>
                </a:solidFill>
                <a:latin typeface="Times"/>
                <a:ea typeface="Times"/>
                <a:cs typeface="Times"/>
                <a:sym typeface="Times"/>
              </a:defRPr>
            </a:lvl4pPr>
            <a:lvl5pPr indent="0" lvl="4" marL="0" marR="0" algn="r">
              <a:spcBef>
                <a:spcPts val="0"/>
              </a:spcBef>
              <a:spcAft>
                <a:spcPts val="0"/>
              </a:spcAft>
              <a:buNone/>
              <a:defRPr b="0" sz="1200">
                <a:solidFill>
                  <a:schemeClr val="dk1"/>
                </a:solidFill>
                <a:latin typeface="Times"/>
                <a:ea typeface="Times"/>
                <a:cs typeface="Times"/>
                <a:sym typeface="Times"/>
              </a:defRPr>
            </a:lvl5pPr>
            <a:lvl6pPr indent="0" lvl="5" marL="0" marR="0" algn="r">
              <a:spcBef>
                <a:spcPts val="0"/>
              </a:spcBef>
              <a:spcAft>
                <a:spcPts val="0"/>
              </a:spcAft>
              <a:buNone/>
              <a:defRPr b="0" sz="1200">
                <a:solidFill>
                  <a:schemeClr val="dk1"/>
                </a:solidFill>
                <a:latin typeface="Times"/>
                <a:ea typeface="Times"/>
                <a:cs typeface="Times"/>
                <a:sym typeface="Times"/>
              </a:defRPr>
            </a:lvl6pPr>
            <a:lvl7pPr indent="0" lvl="6" marL="0" marR="0" algn="r">
              <a:spcBef>
                <a:spcPts val="0"/>
              </a:spcBef>
              <a:spcAft>
                <a:spcPts val="0"/>
              </a:spcAft>
              <a:buNone/>
              <a:defRPr b="0" sz="1200">
                <a:solidFill>
                  <a:schemeClr val="dk1"/>
                </a:solidFill>
                <a:latin typeface="Times"/>
                <a:ea typeface="Times"/>
                <a:cs typeface="Times"/>
                <a:sym typeface="Times"/>
              </a:defRPr>
            </a:lvl7pPr>
            <a:lvl8pPr indent="0" lvl="7" marL="0" marR="0" algn="r">
              <a:spcBef>
                <a:spcPts val="0"/>
              </a:spcBef>
              <a:spcAft>
                <a:spcPts val="0"/>
              </a:spcAft>
              <a:buNone/>
              <a:defRPr b="0" sz="1200">
                <a:solidFill>
                  <a:schemeClr val="dk1"/>
                </a:solidFill>
                <a:latin typeface="Times"/>
                <a:ea typeface="Times"/>
                <a:cs typeface="Times"/>
                <a:sym typeface="Times"/>
              </a:defRPr>
            </a:lvl8pPr>
            <a:lvl9pPr indent="0" lvl="8" marL="0" marR="0" algn="r">
              <a:spcBef>
                <a:spcPts val="0"/>
              </a:spcBef>
              <a:spcAft>
                <a:spcPts val="0"/>
              </a:spcAft>
              <a:buNone/>
              <a:defRPr b="0" sz="1200">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1" name="Shape 51"/>
        <p:cNvGrpSpPr/>
        <p:nvPr/>
      </p:nvGrpSpPr>
      <p:grpSpPr>
        <a:xfrm>
          <a:off x="0" y="0"/>
          <a:ext cx="0" cy="0"/>
          <a:chOff x="0" y="0"/>
          <a:chExt cx="0" cy="0"/>
        </a:xfrm>
      </p:grpSpPr>
      <p:sp>
        <p:nvSpPr>
          <p:cNvPr id="52" name="Google Shape;52;p7"/>
          <p:cNvSpPr txBox="1"/>
          <p:nvPr>
            <p:ph type="title"/>
          </p:nvPr>
        </p:nvSpPr>
        <p:spPr>
          <a:xfrm>
            <a:off x="685800" y="457200"/>
            <a:ext cx="7772400" cy="9906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SzPts val="1400"/>
              <a:buNone/>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53" name="Google Shape;53;p7"/>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sz="1200">
                <a:solidFill>
                  <a:schemeClr val="dk1"/>
                </a:solidFill>
                <a:latin typeface="Times"/>
                <a:ea typeface="Times"/>
                <a:cs typeface="Times"/>
                <a:sym typeface="Times"/>
              </a:defRPr>
            </a:lvl1pPr>
            <a:lvl2pPr indent="0" lvl="1" marL="0" marR="0" algn="r">
              <a:spcBef>
                <a:spcPts val="0"/>
              </a:spcBef>
              <a:spcAft>
                <a:spcPts val="0"/>
              </a:spcAft>
              <a:buNone/>
              <a:defRPr b="0" sz="1200">
                <a:solidFill>
                  <a:schemeClr val="dk1"/>
                </a:solidFill>
                <a:latin typeface="Times"/>
                <a:ea typeface="Times"/>
                <a:cs typeface="Times"/>
                <a:sym typeface="Times"/>
              </a:defRPr>
            </a:lvl2pPr>
            <a:lvl3pPr indent="0" lvl="2" marL="0" marR="0" algn="r">
              <a:spcBef>
                <a:spcPts val="0"/>
              </a:spcBef>
              <a:spcAft>
                <a:spcPts val="0"/>
              </a:spcAft>
              <a:buNone/>
              <a:defRPr b="0" sz="1200">
                <a:solidFill>
                  <a:schemeClr val="dk1"/>
                </a:solidFill>
                <a:latin typeface="Times"/>
                <a:ea typeface="Times"/>
                <a:cs typeface="Times"/>
                <a:sym typeface="Times"/>
              </a:defRPr>
            </a:lvl3pPr>
            <a:lvl4pPr indent="0" lvl="3" marL="0" marR="0" algn="r">
              <a:spcBef>
                <a:spcPts val="0"/>
              </a:spcBef>
              <a:spcAft>
                <a:spcPts val="0"/>
              </a:spcAft>
              <a:buNone/>
              <a:defRPr b="0" sz="1200">
                <a:solidFill>
                  <a:schemeClr val="dk1"/>
                </a:solidFill>
                <a:latin typeface="Times"/>
                <a:ea typeface="Times"/>
                <a:cs typeface="Times"/>
                <a:sym typeface="Times"/>
              </a:defRPr>
            </a:lvl4pPr>
            <a:lvl5pPr indent="0" lvl="4" marL="0" marR="0" algn="r">
              <a:spcBef>
                <a:spcPts val="0"/>
              </a:spcBef>
              <a:spcAft>
                <a:spcPts val="0"/>
              </a:spcAft>
              <a:buNone/>
              <a:defRPr b="0" sz="1200">
                <a:solidFill>
                  <a:schemeClr val="dk1"/>
                </a:solidFill>
                <a:latin typeface="Times"/>
                <a:ea typeface="Times"/>
                <a:cs typeface="Times"/>
                <a:sym typeface="Times"/>
              </a:defRPr>
            </a:lvl5pPr>
            <a:lvl6pPr indent="0" lvl="5" marL="0" marR="0" algn="r">
              <a:spcBef>
                <a:spcPts val="0"/>
              </a:spcBef>
              <a:spcAft>
                <a:spcPts val="0"/>
              </a:spcAft>
              <a:buNone/>
              <a:defRPr b="0" sz="1200">
                <a:solidFill>
                  <a:schemeClr val="dk1"/>
                </a:solidFill>
                <a:latin typeface="Times"/>
                <a:ea typeface="Times"/>
                <a:cs typeface="Times"/>
                <a:sym typeface="Times"/>
              </a:defRPr>
            </a:lvl6pPr>
            <a:lvl7pPr indent="0" lvl="6" marL="0" marR="0" algn="r">
              <a:spcBef>
                <a:spcPts val="0"/>
              </a:spcBef>
              <a:spcAft>
                <a:spcPts val="0"/>
              </a:spcAft>
              <a:buNone/>
              <a:defRPr b="0" sz="1200">
                <a:solidFill>
                  <a:schemeClr val="dk1"/>
                </a:solidFill>
                <a:latin typeface="Times"/>
                <a:ea typeface="Times"/>
                <a:cs typeface="Times"/>
                <a:sym typeface="Times"/>
              </a:defRPr>
            </a:lvl7pPr>
            <a:lvl8pPr indent="0" lvl="7" marL="0" marR="0" algn="r">
              <a:spcBef>
                <a:spcPts val="0"/>
              </a:spcBef>
              <a:spcAft>
                <a:spcPts val="0"/>
              </a:spcAft>
              <a:buNone/>
              <a:defRPr b="0" sz="1200">
                <a:solidFill>
                  <a:schemeClr val="dk1"/>
                </a:solidFill>
                <a:latin typeface="Times"/>
                <a:ea typeface="Times"/>
                <a:cs typeface="Times"/>
                <a:sym typeface="Times"/>
              </a:defRPr>
            </a:lvl8pPr>
            <a:lvl9pPr indent="0" lvl="8" marL="0" marR="0" algn="r">
              <a:spcBef>
                <a:spcPts val="0"/>
              </a:spcBef>
              <a:spcAft>
                <a:spcPts val="0"/>
              </a:spcAft>
              <a:buNone/>
              <a:defRPr b="0" sz="1200">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6" name="Shape 56"/>
        <p:cNvGrpSpPr/>
        <p:nvPr/>
      </p:nvGrpSpPr>
      <p:grpSpPr>
        <a:xfrm>
          <a:off x="0" y="0"/>
          <a:ext cx="0" cy="0"/>
          <a:chOff x="0" y="0"/>
          <a:chExt cx="0" cy="0"/>
        </a:xfrm>
      </p:grpSpPr>
      <p:sp>
        <p:nvSpPr>
          <p:cNvPr id="57" name="Google Shape;57;p8"/>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sz="1200">
                <a:solidFill>
                  <a:schemeClr val="dk1"/>
                </a:solidFill>
                <a:latin typeface="Times"/>
                <a:ea typeface="Times"/>
                <a:cs typeface="Times"/>
                <a:sym typeface="Times"/>
              </a:defRPr>
            </a:lvl1pPr>
            <a:lvl2pPr indent="0" lvl="1" marL="0" marR="0" algn="r">
              <a:spcBef>
                <a:spcPts val="0"/>
              </a:spcBef>
              <a:spcAft>
                <a:spcPts val="0"/>
              </a:spcAft>
              <a:buNone/>
              <a:defRPr b="0" sz="1200">
                <a:solidFill>
                  <a:schemeClr val="dk1"/>
                </a:solidFill>
                <a:latin typeface="Times"/>
                <a:ea typeface="Times"/>
                <a:cs typeface="Times"/>
                <a:sym typeface="Times"/>
              </a:defRPr>
            </a:lvl2pPr>
            <a:lvl3pPr indent="0" lvl="2" marL="0" marR="0" algn="r">
              <a:spcBef>
                <a:spcPts val="0"/>
              </a:spcBef>
              <a:spcAft>
                <a:spcPts val="0"/>
              </a:spcAft>
              <a:buNone/>
              <a:defRPr b="0" sz="1200">
                <a:solidFill>
                  <a:schemeClr val="dk1"/>
                </a:solidFill>
                <a:latin typeface="Times"/>
                <a:ea typeface="Times"/>
                <a:cs typeface="Times"/>
                <a:sym typeface="Times"/>
              </a:defRPr>
            </a:lvl3pPr>
            <a:lvl4pPr indent="0" lvl="3" marL="0" marR="0" algn="r">
              <a:spcBef>
                <a:spcPts val="0"/>
              </a:spcBef>
              <a:spcAft>
                <a:spcPts val="0"/>
              </a:spcAft>
              <a:buNone/>
              <a:defRPr b="0" sz="1200">
                <a:solidFill>
                  <a:schemeClr val="dk1"/>
                </a:solidFill>
                <a:latin typeface="Times"/>
                <a:ea typeface="Times"/>
                <a:cs typeface="Times"/>
                <a:sym typeface="Times"/>
              </a:defRPr>
            </a:lvl4pPr>
            <a:lvl5pPr indent="0" lvl="4" marL="0" marR="0" algn="r">
              <a:spcBef>
                <a:spcPts val="0"/>
              </a:spcBef>
              <a:spcAft>
                <a:spcPts val="0"/>
              </a:spcAft>
              <a:buNone/>
              <a:defRPr b="0" sz="1200">
                <a:solidFill>
                  <a:schemeClr val="dk1"/>
                </a:solidFill>
                <a:latin typeface="Times"/>
                <a:ea typeface="Times"/>
                <a:cs typeface="Times"/>
                <a:sym typeface="Times"/>
              </a:defRPr>
            </a:lvl5pPr>
            <a:lvl6pPr indent="0" lvl="5" marL="0" marR="0" algn="r">
              <a:spcBef>
                <a:spcPts val="0"/>
              </a:spcBef>
              <a:spcAft>
                <a:spcPts val="0"/>
              </a:spcAft>
              <a:buNone/>
              <a:defRPr b="0" sz="1200">
                <a:solidFill>
                  <a:schemeClr val="dk1"/>
                </a:solidFill>
                <a:latin typeface="Times"/>
                <a:ea typeface="Times"/>
                <a:cs typeface="Times"/>
                <a:sym typeface="Times"/>
              </a:defRPr>
            </a:lvl6pPr>
            <a:lvl7pPr indent="0" lvl="6" marL="0" marR="0" algn="r">
              <a:spcBef>
                <a:spcPts val="0"/>
              </a:spcBef>
              <a:spcAft>
                <a:spcPts val="0"/>
              </a:spcAft>
              <a:buNone/>
              <a:defRPr b="0" sz="1200">
                <a:solidFill>
                  <a:schemeClr val="dk1"/>
                </a:solidFill>
                <a:latin typeface="Times"/>
                <a:ea typeface="Times"/>
                <a:cs typeface="Times"/>
                <a:sym typeface="Times"/>
              </a:defRPr>
            </a:lvl7pPr>
            <a:lvl8pPr indent="0" lvl="7" marL="0" marR="0" algn="r">
              <a:spcBef>
                <a:spcPts val="0"/>
              </a:spcBef>
              <a:spcAft>
                <a:spcPts val="0"/>
              </a:spcAft>
              <a:buNone/>
              <a:defRPr b="0" sz="1200">
                <a:solidFill>
                  <a:schemeClr val="dk1"/>
                </a:solidFill>
                <a:latin typeface="Times"/>
                <a:ea typeface="Times"/>
                <a:cs typeface="Times"/>
                <a:sym typeface="Times"/>
              </a:defRPr>
            </a:lvl8pPr>
            <a:lvl9pPr indent="0" lvl="8" marL="0" marR="0" algn="r">
              <a:spcBef>
                <a:spcPts val="0"/>
              </a:spcBef>
              <a:spcAft>
                <a:spcPts val="0"/>
              </a:spcAft>
              <a:buNone/>
              <a:defRPr b="0" sz="1200">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SzPts val="1400"/>
              <a:buNone/>
              <a:defRPr b="1" sz="2000"/>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62" name="Google Shape;62;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a:buChar char="•"/>
              <a:defRPr sz="3200"/>
            </a:lvl1pPr>
            <a:lvl2pPr indent="-406400" lvl="1" marL="914400" algn="l">
              <a:spcBef>
                <a:spcPts val="560"/>
              </a:spcBef>
              <a:spcAft>
                <a:spcPts val="0"/>
              </a:spcAft>
              <a:buClr>
                <a:schemeClr val="dk1"/>
              </a:buClr>
              <a:buSzPts val="2800"/>
              <a:buFont typeface="Times"/>
              <a:buChar char="–"/>
              <a:defRPr sz="2800"/>
            </a:lvl2pPr>
            <a:lvl3pPr indent="-381000" lvl="2" marL="1371600" algn="l">
              <a:spcBef>
                <a:spcPts val="480"/>
              </a:spcBef>
              <a:spcAft>
                <a:spcPts val="0"/>
              </a:spcAft>
              <a:buClr>
                <a:schemeClr val="dk1"/>
              </a:buClr>
              <a:buSzPts val="2400"/>
              <a:buFont typeface="Times"/>
              <a:buChar char="•"/>
              <a:defRPr sz="2400"/>
            </a:lvl3pPr>
            <a:lvl4pPr indent="-355600" lvl="3" marL="1828800" algn="l">
              <a:spcBef>
                <a:spcPts val="400"/>
              </a:spcBef>
              <a:spcAft>
                <a:spcPts val="0"/>
              </a:spcAft>
              <a:buClr>
                <a:schemeClr val="dk1"/>
              </a:buClr>
              <a:buSzPts val="2000"/>
              <a:buFont typeface="Times"/>
              <a:buChar char="–"/>
              <a:defRPr sz="2000"/>
            </a:lvl4pPr>
            <a:lvl5pPr indent="-355600" lvl="4" marL="2286000" algn="l">
              <a:spcBef>
                <a:spcPts val="400"/>
              </a:spcBef>
              <a:spcAft>
                <a:spcPts val="0"/>
              </a:spcAft>
              <a:buClr>
                <a:schemeClr val="dk1"/>
              </a:buClr>
              <a:buSzPts val="2000"/>
              <a:buFont typeface="Times"/>
              <a:buChar char="»"/>
              <a:defRPr sz="2000"/>
            </a:lvl5pPr>
            <a:lvl6pPr indent="-355600" lvl="5" marL="2743200" algn="l">
              <a:spcBef>
                <a:spcPts val="400"/>
              </a:spcBef>
              <a:spcAft>
                <a:spcPts val="0"/>
              </a:spcAft>
              <a:buClr>
                <a:schemeClr val="dk1"/>
              </a:buClr>
              <a:buSzPts val="2000"/>
              <a:buFont typeface="Times"/>
              <a:buChar char="»"/>
              <a:defRPr sz="2000"/>
            </a:lvl6pPr>
            <a:lvl7pPr indent="-355600" lvl="6" marL="3200400" algn="l">
              <a:spcBef>
                <a:spcPts val="400"/>
              </a:spcBef>
              <a:spcAft>
                <a:spcPts val="0"/>
              </a:spcAft>
              <a:buClr>
                <a:schemeClr val="dk1"/>
              </a:buClr>
              <a:buSzPts val="2000"/>
              <a:buFont typeface="Times"/>
              <a:buChar char="»"/>
              <a:defRPr sz="2000"/>
            </a:lvl7pPr>
            <a:lvl8pPr indent="-355600" lvl="7" marL="3657600" algn="l">
              <a:spcBef>
                <a:spcPts val="400"/>
              </a:spcBef>
              <a:spcAft>
                <a:spcPts val="0"/>
              </a:spcAft>
              <a:buClr>
                <a:schemeClr val="dk1"/>
              </a:buClr>
              <a:buSzPts val="2000"/>
              <a:buFont typeface="Times"/>
              <a:buChar char="»"/>
              <a:defRPr sz="2000"/>
            </a:lvl8pPr>
            <a:lvl9pPr indent="-355600" lvl="8" marL="4114800" algn="l">
              <a:spcBef>
                <a:spcPts val="400"/>
              </a:spcBef>
              <a:spcAft>
                <a:spcPts val="0"/>
              </a:spcAft>
              <a:buClr>
                <a:schemeClr val="dk1"/>
              </a:buClr>
              <a:buSzPts val="2000"/>
              <a:buFont typeface="Times"/>
              <a:buChar char="»"/>
              <a:defRPr sz="2000"/>
            </a:lvl9pPr>
          </a:lstStyle>
          <a:p/>
        </p:txBody>
      </p:sp>
      <p:sp>
        <p:nvSpPr>
          <p:cNvPr id="63" name="Google Shape;63;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a:buNone/>
              <a:defRPr sz="1400"/>
            </a:lvl1pPr>
            <a:lvl2pPr indent="-228600" lvl="1" marL="914400" algn="l">
              <a:spcBef>
                <a:spcPts val="240"/>
              </a:spcBef>
              <a:spcAft>
                <a:spcPts val="0"/>
              </a:spcAft>
              <a:buClr>
                <a:schemeClr val="dk1"/>
              </a:buClr>
              <a:buSzPts val="1200"/>
              <a:buFont typeface="Times"/>
              <a:buNone/>
              <a:defRPr sz="1200"/>
            </a:lvl2pPr>
            <a:lvl3pPr indent="-228600" lvl="2" marL="1371600" algn="l">
              <a:spcBef>
                <a:spcPts val="200"/>
              </a:spcBef>
              <a:spcAft>
                <a:spcPts val="0"/>
              </a:spcAft>
              <a:buClr>
                <a:schemeClr val="dk1"/>
              </a:buClr>
              <a:buSzPts val="1000"/>
              <a:buFont typeface="Times"/>
              <a:buNone/>
              <a:defRPr sz="1000"/>
            </a:lvl3pPr>
            <a:lvl4pPr indent="-228600" lvl="3" marL="1828800" algn="l">
              <a:spcBef>
                <a:spcPts val="180"/>
              </a:spcBef>
              <a:spcAft>
                <a:spcPts val="0"/>
              </a:spcAft>
              <a:buClr>
                <a:schemeClr val="dk1"/>
              </a:buClr>
              <a:buSzPts val="900"/>
              <a:buFont typeface="Times"/>
              <a:buNone/>
              <a:defRPr sz="900"/>
            </a:lvl4pPr>
            <a:lvl5pPr indent="-228600" lvl="4" marL="2286000" algn="l">
              <a:spcBef>
                <a:spcPts val="180"/>
              </a:spcBef>
              <a:spcAft>
                <a:spcPts val="0"/>
              </a:spcAft>
              <a:buClr>
                <a:schemeClr val="dk1"/>
              </a:buClr>
              <a:buSzPts val="900"/>
              <a:buFont typeface="Times"/>
              <a:buNone/>
              <a:defRPr sz="900"/>
            </a:lvl5pPr>
            <a:lvl6pPr indent="-228600" lvl="5" marL="2743200" algn="l">
              <a:spcBef>
                <a:spcPts val="180"/>
              </a:spcBef>
              <a:spcAft>
                <a:spcPts val="0"/>
              </a:spcAft>
              <a:buClr>
                <a:schemeClr val="dk1"/>
              </a:buClr>
              <a:buSzPts val="900"/>
              <a:buFont typeface="Times"/>
              <a:buNone/>
              <a:defRPr sz="900"/>
            </a:lvl6pPr>
            <a:lvl7pPr indent="-228600" lvl="6" marL="3200400" algn="l">
              <a:spcBef>
                <a:spcPts val="180"/>
              </a:spcBef>
              <a:spcAft>
                <a:spcPts val="0"/>
              </a:spcAft>
              <a:buClr>
                <a:schemeClr val="dk1"/>
              </a:buClr>
              <a:buSzPts val="900"/>
              <a:buFont typeface="Times"/>
              <a:buNone/>
              <a:defRPr sz="900"/>
            </a:lvl7pPr>
            <a:lvl8pPr indent="-228600" lvl="7" marL="3657600" algn="l">
              <a:spcBef>
                <a:spcPts val="180"/>
              </a:spcBef>
              <a:spcAft>
                <a:spcPts val="0"/>
              </a:spcAft>
              <a:buClr>
                <a:schemeClr val="dk1"/>
              </a:buClr>
              <a:buSzPts val="900"/>
              <a:buFont typeface="Times"/>
              <a:buNone/>
              <a:defRPr sz="900"/>
            </a:lvl8pPr>
            <a:lvl9pPr indent="-228600" lvl="8" marL="4114800" algn="l">
              <a:spcBef>
                <a:spcPts val="180"/>
              </a:spcBef>
              <a:spcAft>
                <a:spcPts val="0"/>
              </a:spcAft>
              <a:buClr>
                <a:schemeClr val="dk1"/>
              </a:buClr>
              <a:buSzPts val="900"/>
              <a:buFont typeface="Times"/>
              <a:buNone/>
              <a:defRPr sz="900"/>
            </a:lvl9pPr>
          </a:lstStyle>
          <a:p/>
        </p:txBody>
      </p:sp>
      <p:sp>
        <p:nvSpPr>
          <p:cNvPr id="64" name="Google Shape;64;p9"/>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sz="1200">
                <a:solidFill>
                  <a:schemeClr val="dk1"/>
                </a:solidFill>
                <a:latin typeface="Times"/>
                <a:ea typeface="Times"/>
                <a:cs typeface="Times"/>
                <a:sym typeface="Times"/>
              </a:defRPr>
            </a:lvl1pPr>
            <a:lvl2pPr indent="0" lvl="1" marL="0" marR="0" algn="r">
              <a:spcBef>
                <a:spcPts val="0"/>
              </a:spcBef>
              <a:spcAft>
                <a:spcPts val="0"/>
              </a:spcAft>
              <a:buNone/>
              <a:defRPr b="0" sz="1200">
                <a:solidFill>
                  <a:schemeClr val="dk1"/>
                </a:solidFill>
                <a:latin typeface="Times"/>
                <a:ea typeface="Times"/>
                <a:cs typeface="Times"/>
                <a:sym typeface="Times"/>
              </a:defRPr>
            </a:lvl2pPr>
            <a:lvl3pPr indent="0" lvl="2" marL="0" marR="0" algn="r">
              <a:spcBef>
                <a:spcPts val="0"/>
              </a:spcBef>
              <a:spcAft>
                <a:spcPts val="0"/>
              </a:spcAft>
              <a:buNone/>
              <a:defRPr b="0" sz="1200">
                <a:solidFill>
                  <a:schemeClr val="dk1"/>
                </a:solidFill>
                <a:latin typeface="Times"/>
                <a:ea typeface="Times"/>
                <a:cs typeface="Times"/>
                <a:sym typeface="Times"/>
              </a:defRPr>
            </a:lvl3pPr>
            <a:lvl4pPr indent="0" lvl="3" marL="0" marR="0" algn="r">
              <a:spcBef>
                <a:spcPts val="0"/>
              </a:spcBef>
              <a:spcAft>
                <a:spcPts val="0"/>
              </a:spcAft>
              <a:buNone/>
              <a:defRPr b="0" sz="1200">
                <a:solidFill>
                  <a:schemeClr val="dk1"/>
                </a:solidFill>
                <a:latin typeface="Times"/>
                <a:ea typeface="Times"/>
                <a:cs typeface="Times"/>
                <a:sym typeface="Times"/>
              </a:defRPr>
            </a:lvl4pPr>
            <a:lvl5pPr indent="0" lvl="4" marL="0" marR="0" algn="r">
              <a:spcBef>
                <a:spcPts val="0"/>
              </a:spcBef>
              <a:spcAft>
                <a:spcPts val="0"/>
              </a:spcAft>
              <a:buNone/>
              <a:defRPr b="0" sz="1200">
                <a:solidFill>
                  <a:schemeClr val="dk1"/>
                </a:solidFill>
                <a:latin typeface="Times"/>
                <a:ea typeface="Times"/>
                <a:cs typeface="Times"/>
                <a:sym typeface="Times"/>
              </a:defRPr>
            </a:lvl5pPr>
            <a:lvl6pPr indent="0" lvl="5" marL="0" marR="0" algn="r">
              <a:spcBef>
                <a:spcPts val="0"/>
              </a:spcBef>
              <a:spcAft>
                <a:spcPts val="0"/>
              </a:spcAft>
              <a:buNone/>
              <a:defRPr b="0" sz="1200">
                <a:solidFill>
                  <a:schemeClr val="dk1"/>
                </a:solidFill>
                <a:latin typeface="Times"/>
                <a:ea typeface="Times"/>
                <a:cs typeface="Times"/>
                <a:sym typeface="Times"/>
              </a:defRPr>
            </a:lvl6pPr>
            <a:lvl7pPr indent="0" lvl="6" marL="0" marR="0" algn="r">
              <a:spcBef>
                <a:spcPts val="0"/>
              </a:spcBef>
              <a:spcAft>
                <a:spcPts val="0"/>
              </a:spcAft>
              <a:buNone/>
              <a:defRPr b="0" sz="1200">
                <a:solidFill>
                  <a:schemeClr val="dk1"/>
                </a:solidFill>
                <a:latin typeface="Times"/>
                <a:ea typeface="Times"/>
                <a:cs typeface="Times"/>
                <a:sym typeface="Times"/>
              </a:defRPr>
            </a:lvl7pPr>
            <a:lvl8pPr indent="0" lvl="7" marL="0" marR="0" algn="r">
              <a:spcBef>
                <a:spcPts val="0"/>
              </a:spcBef>
              <a:spcAft>
                <a:spcPts val="0"/>
              </a:spcAft>
              <a:buNone/>
              <a:defRPr b="0" sz="1200">
                <a:solidFill>
                  <a:schemeClr val="dk1"/>
                </a:solidFill>
                <a:latin typeface="Times"/>
                <a:ea typeface="Times"/>
                <a:cs typeface="Times"/>
                <a:sym typeface="Times"/>
              </a:defRPr>
            </a:lvl8pPr>
            <a:lvl9pPr indent="0" lvl="8" marL="0" marR="0" algn="r">
              <a:spcBef>
                <a:spcPts val="0"/>
              </a:spcBef>
              <a:spcAft>
                <a:spcPts val="0"/>
              </a:spcAft>
              <a:buNone/>
              <a:defRPr b="0" sz="1200">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SzPts val="1400"/>
              <a:buNone/>
              <a:defRPr b="1" sz="2000"/>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69" name="Google Shape;69;p10"/>
          <p:cNvSpPr/>
          <p:nvPr>
            <p:ph idx="2" type="pic"/>
          </p:nvPr>
        </p:nvSpPr>
        <p:spPr>
          <a:xfrm>
            <a:off x="1792288" y="612775"/>
            <a:ext cx="5486400" cy="4114800"/>
          </a:xfrm>
          <a:prstGeom prst="rect">
            <a:avLst/>
          </a:prstGeom>
          <a:noFill/>
          <a:ln>
            <a:noFill/>
          </a:ln>
        </p:spPr>
      </p:sp>
      <p:sp>
        <p:nvSpPr>
          <p:cNvPr id="70" name="Google Shape;70;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a:buNone/>
              <a:defRPr sz="1400"/>
            </a:lvl1pPr>
            <a:lvl2pPr indent="-228600" lvl="1" marL="914400" algn="l">
              <a:spcBef>
                <a:spcPts val="240"/>
              </a:spcBef>
              <a:spcAft>
                <a:spcPts val="0"/>
              </a:spcAft>
              <a:buClr>
                <a:schemeClr val="dk1"/>
              </a:buClr>
              <a:buSzPts val="1200"/>
              <a:buFont typeface="Times"/>
              <a:buNone/>
              <a:defRPr sz="1200"/>
            </a:lvl2pPr>
            <a:lvl3pPr indent="-228600" lvl="2" marL="1371600" algn="l">
              <a:spcBef>
                <a:spcPts val="200"/>
              </a:spcBef>
              <a:spcAft>
                <a:spcPts val="0"/>
              </a:spcAft>
              <a:buClr>
                <a:schemeClr val="dk1"/>
              </a:buClr>
              <a:buSzPts val="1000"/>
              <a:buFont typeface="Times"/>
              <a:buNone/>
              <a:defRPr sz="1000"/>
            </a:lvl3pPr>
            <a:lvl4pPr indent="-228600" lvl="3" marL="1828800" algn="l">
              <a:spcBef>
                <a:spcPts val="180"/>
              </a:spcBef>
              <a:spcAft>
                <a:spcPts val="0"/>
              </a:spcAft>
              <a:buClr>
                <a:schemeClr val="dk1"/>
              </a:buClr>
              <a:buSzPts val="900"/>
              <a:buFont typeface="Times"/>
              <a:buNone/>
              <a:defRPr sz="900"/>
            </a:lvl4pPr>
            <a:lvl5pPr indent="-228600" lvl="4" marL="2286000" algn="l">
              <a:spcBef>
                <a:spcPts val="180"/>
              </a:spcBef>
              <a:spcAft>
                <a:spcPts val="0"/>
              </a:spcAft>
              <a:buClr>
                <a:schemeClr val="dk1"/>
              </a:buClr>
              <a:buSzPts val="900"/>
              <a:buFont typeface="Times"/>
              <a:buNone/>
              <a:defRPr sz="900"/>
            </a:lvl5pPr>
            <a:lvl6pPr indent="-228600" lvl="5" marL="2743200" algn="l">
              <a:spcBef>
                <a:spcPts val="180"/>
              </a:spcBef>
              <a:spcAft>
                <a:spcPts val="0"/>
              </a:spcAft>
              <a:buClr>
                <a:schemeClr val="dk1"/>
              </a:buClr>
              <a:buSzPts val="900"/>
              <a:buFont typeface="Times"/>
              <a:buNone/>
              <a:defRPr sz="900"/>
            </a:lvl6pPr>
            <a:lvl7pPr indent="-228600" lvl="6" marL="3200400" algn="l">
              <a:spcBef>
                <a:spcPts val="180"/>
              </a:spcBef>
              <a:spcAft>
                <a:spcPts val="0"/>
              </a:spcAft>
              <a:buClr>
                <a:schemeClr val="dk1"/>
              </a:buClr>
              <a:buSzPts val="900"/>
              <a:buFont typeface="Times"/>
              <a:buNone/>
              <a:defRPr sz="900"/>
            </a:lvl7pPr>
            <a:lvl8pPr indent="-228600" lvl="7" marL="3657600" algn="l">
              <a:spcBef>
                <a:spcPts val="180"/>
              </a:spcBef>
              <a:spcAft>
                <a:spcPts val="0"/>
              </a:spcAft>
              <a:buClr>
                <a:schemeClr val="dk1"/>
              </a:buClr>
              <a:buSzPts val="900"/>
              <a:buFont typeface="Times"/>
              <a:buNone/>
              <a:defRPr sz="900"/>
            </a:lvl8pPr>
            <a:lvl9pPr indent="-228600" lvl="8" marL="4114800" algn="l">
              <a:spcBef>
                <a:spcPts val="180"/>
              </a:spcBef>
              <a:spcAft>
                <a:spcPts val="0"/>
              </a:spcAft>
              <a:buClr>
                <a:schemeClr val="dk1"/>
              </a:buClr>
              <a:buSzPts val="900"/>
              <a:buFont typeface="Times"/>
              <a:buNone/>
              <a:defRPr sz="900"/>
            </a:lvl9pPr>
          </a:lstStyle>
          <a:p/>
        </p:txBody>
      </p:sp>
      <p:sp>
        <p:nvSpPr>
          <p:cNvPr id="71" name="Google Shape;71;p10"/>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sz="1200">
                <a:solidFill>
                  <a:schemeClr val="dk1"/>
                </a:solidFill>
                <a:latin typeface="Times"/>
                <a:ea typeface="Times"/>
                <a:cs typeface="Times"/>
                <a:sym typeface="Times"/>
              </a:defRPr>
            </a:lvl1pPr>
            <a:lvl2pPr indent="0" lvl="1" marL="0" marR="0" algn="r">
              <a:spcBef>
                <a:spcPts val="0"/>
              </a:spcBef>
              <a:spcAft>
                <a:spcPts val="0"/>
              </a:spcAft>
              <a:buNone/>
              <a:defRPr b="0" sz="1200">
                <a:solidFill>
                  <a:schemeClr val="dk1"/>
                </a:solidFill>
                <a:latin typeface="Times"/>
                <a:ea typeface="Times"/>
                <a:cs typeface="Times"/>
                <a:sym typeface="Times"/>
              </a:defRPr>
            </a:lvl2pPr>
            <a:lvl3pPr indent="0" lvl="2" marL="0" marR="0" algn="r">
              <a:spcBef>
                <a:spcPts val="0"/>
              </a:spcBef>
              <a:spcAft>
                <a:spcPts val="0"/>
              </a:spcAft>
              <a:buNone/>
              <a:defRPr b="0" sz="1200">
                <a:solidFill>
                  <a:schemeClr val="dk1"/>
                </a:solidFill>
                <a:latin typeface="Times"/>
                <a:ea typeface="Times"/>
                <a:cs typeface="Times"/>
                <a:sym typeface="Times"/>
              </a:defRPr>
            </a:lvl3pPr>
            <a:lvl4pPr indent="0" lvl="3" marL="0" marR="0" algn="r">
              <a:spcBef>
                <a:spcPts val="0"/>
              </a:spcBef>
              <a:spcAft>
                <a:spcPts val="0"/>
              </a:spcAft>
              <a:buNone/>
              <a:defRPr b="0" sz="1200">
                <a:solidFill>
                  <a:schemeClr val="dk1"/>
                </a:solidFill>
                <a:latin typeface="Times"/>
                <a:ea typeface="Times"/>
                <a:cs typeface="Times"/>
                <a:sym typeface="Times"/>
              </a:defRPr>
            </a:lvl4pPr>
            <a:lvl5pPr indent="0" lvl="4" marL="0" marR="0" algn="r">
              <a:spcBef>
                <a:spcPts val="0"/>
              </a:spcBef>
              <a:spcAft>
                <a:spcPts val="0"/>
              </a:spcAft>
              <a:buNone/>
              <a:defRPr b="0" sz="1200">
                <a:solidFill>
                  <a:schemeClr val="dk1"/>
                </a:solidFill>
                <a:latin typeface="Times"/>
                <a:ea typeface="Times"/>
                <a:cs typeface="Times"/>
                <a:sym typeface="Times"/>
              </a:defRPr>
            </a:lvl5pPr>
            <a:lvl6pPr indent="0" lvl="5" marL="0" marR="0" algn="r">
              <a:spcBef>
                <a:spcPts val="0"/>
              </a:spcBef>
              <a:spcAft>
                <a:spcPts val="0"/>
              </a:spcAft>
              <a:buNone/>
              <a:defRPr b="0" sz="1200">
                <a:solidFill>
                  <a:schemeClr val="dk1"/>
                </a:solidFill>
                <a:latin typeface="Times"/>
                <a:ea typeface="Times"/>
                <a:cs typeface="Times"/>
                <a:sym typeface="Times"/>
              </a:defRPr>
            </a:lvl6pPr>
            <a:lvl7pPr indent="0" lvl="6" marL="0" marR="0" algn="r">
              <a:spcBef>
                <a:spcPts val="0"/>
              </a:spcBef>
              <a:spcAft>
                <a:spcPts val="0"/>
              </a:spcAft>
              <a:buNone/>
              <a:defRPr b="0" sz="1200">
                <a:solidFill>
                  <a:schemeClr val="dk1"/>
                </a:solidFill>
                <a:latin typeface="Times"/>
                <a:ea typeface="Times"/>
                <a:cs typeface="Times"/>
                <a:sym typeface="Times"/>
              </a:defRPr>
            </a:lvl7pPr>
            <a:lvl8pPr indent="0" lvl="7" marL="0" marR="0" algn="r">
              <a:spcBef>
                <a:spcPts val="0"/>
              </a:spcBef>
              <a:spcAft>
                <a:spcPts val="0"/>
              </a:spcAft>
              <a:buNone/>
              <a:defRPr b="0" sz="1200">
                <a:solidFill>
                  <a:schemeClr val="dk1"/>
                </a:solidFill>
                <a:latin typeface="Times"/>
                <a:ea typeface="Times"/>
                <a:cs typeface="Times"/>
                <a:sym typeface="Times"/>
              </a:defRPr>
            </a:lvl8pPr>
            <a:lvl9pPr indent="0" lvl="8" marL="0" marR="0" algn="r">
              <a:spcBef>
                <a:spcPts val="0"/>
              </a:spcBef>
              <a:spcAft>
                <a:spcPts val="0"/>
              </a:spcAft>
              <a:buNone/>
              <a:defRPr b="0" sz="1200">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457200"/>
            <a:ext cx="7772400" cy="990600"/>
          </a:xfrm>
          <a:prstGeom prst="rect">
            <a:avLst/>
          </a:prstGeom>
          <a:noFill/>
          <a:ln>
            <a:noFill/>
          </a:ln>
        </p:spPr>
        <p:txBody>
          <a:bodyPr anchorCtr="0" anchor="ctr" bIns="45700" lIns="91425" spcFirstLastPara="1" rIns="91425" wrap="square" tIns="45700">
            <a:noAutofit/>
          </a:bodyPr>
          <a:lstStyle>
            <a:lvl1pPr lvl="0" marR="0" rtl="0" algn="ctr">
              <a:lnSpc>
                <a:spcPct val="80000"/>
              </a:lnSpc>
              <a:spcBef>
                <a:spcPts val="0"/>
              </a:spcBef>
              <a:spcAft>
                <a:spcPts val="0"/>
              </a:spcAft>
              <a:buSzPts val="1400"/>
              <a:buNone/>
              <a:defRPr b="0" i="0" sz="3600" u="none" cap="none" strike="noStrike">
                <a:solidFill>
                  <a:schemeClr val="dk2"/>
                </a:solidFill>
                <a:latin typeface="Times"/>
                <a:ea typeface="Times"/>
                <a:cs typeface="Times"/>
                <a:sym typeface="Times"/>
              </a:defRPr>
            </a:lvl1pPr>
            <a:lvl2pPr lvl="1" marR="0" rtl="0" algn="ctr">
              <a:lnSpc>
                <a:spcPct val="80000"/>
              </a:lnSpc>
              <a:spcBef>
                <a:spcPts val="0"/>
              </a:spcBef>
              <a:spcAft>
                <a:spcPts val="0"/>
              </a:spcAft>
              <a:buSzPts val="1400"/>
              <a:buNone/>
              <a:defRPr b="0" i="0" sz="3600" u="none" cap="none" strike="noStrike">
                <a:solidFill>
                  <a:schemeClr val="dk2"/>
                </a:solidFill>
                <a:latin typeface="Times"/>
                <a:ea typeface="Times"/>
                <a:cs typeface="Times"/>
                <a:sym typeface="Times"/>
              </a:defRPr>
            </a:lvl2pPr>
            <a:lvl3pPr lvl="2" marR="0" rtl="0" algn="ctr">
              <a:lnSpc>
                <a:spcPct val="80000"/>
              </a:lnSpc>
              <a:spcBef>
                <a:spcPts val="0"/>
              </a:spcBef>
              <a:spcAft>
                <a:spcPts val="0"/>
              </a:spcAft>
              <a:buSzPts val="1400"/>
              <a:buNone/>
              <a:defRPr b="0" i="0" sz="3600" u="none" cap="none" strike="noStrike">
                <a:solidFill>
                  <a:schemeClr val="dk2"/>
                </a:solidFill>
                <a:latin typeface="Times"/>
                <a:ea typeface="Times"/>
                <a:cs typeface="Times"/>
                <a:sym typeface="Times"/>
              </a:defRPr>
            </a:lvl3pPr>
            <a:lvl4pPr lvl="3" marR="0" rtl="0" algn="ctr">
              <a:lnSpc>
                <a:spcPct val="80000"/>
              </a:lnSpc>
              <a:spcBef>
                <a:spcPts val="0"/>
              </a:spcBef>
              <a:spcAft>
                <a:spcPts val="0"/>
              </a:spcAft>
              <a:buSzPts val="1400"/>
              <a:buNone/>
              <a:defRPr b="0" i="0" sz="3600" u="none" cap="none" strike="noStrike">
                <a:solidFill>
                  <a:schemeClr val="dk2"/>
                </a:solidFill>
                <a:latin typeface="Times"/>
                <a:ea typeface="Times"/>
                <a:cs typeface="Times"/>
                <a:sym typeface="Times"/>
              </a:defRPr>
            </a:lvl4pPr>
            <a:lvl5pPr lvl="4" marR="0" rtl="0" algn="ctr">
              <a:lnSpc>
                <a:spcPct val="80000"/>
              </a:lnSpc>
              <a:spcBef>
                <a:spcPts val="0"/>
              </a:spcBef>
              <a:spcAft>
                <a:spcPts val="0"/>
              </a:spcAft>
              <a:buSzPts val="1400"/>
              <a:buNone/>
              <a:defRPr b="0" i="0" sz="3600" u="none" cap="none" strike="noStrike">
                <a:solidFill>
                  <a:schemeClr val="dk2"/>
                </a:solidFill>
                <a:latin typeface="Times"/>
                <a:ea typeface="Times"/>
                <a:cs typeface="Times"/>
                <a:sym typeface="Times"/>
              </a:defRPr>
            </a:lvl5pPr>
            <a:lvl6pPr lvl="5" marR="0" rtl="0" algn="ctr">
              <a:lnSpc>
                <a:spcPct val="80000"/>
              </a:lnSpc>
              <a:spcBef>
                <a:spcPts val="0"/>
              </a:spcBef>
              <a:spcAft>
                <a:spcPts val="0"/>
              </a:spcAft>
              <a:buSzPts val="1400"/>
              <a:buNone/>
              <a:defRPr b="0" i="0" sz="3600" u="none" cap="none" strike="noStrike">
                <a:solidFill>
                  <a:schemeClr val="dk2"/>
                </a:solidFill>
                <a:latin typeface="Times"/>
                <a:ea typeface="Times"/>
                <a:cs typeface="Times"/>
                <a:sym typeface="Times"/>
              </a:defRPr>
            </a:lvl6pPr>
            <a:lvl7pPr lvl="6" marR="0" rtl="0" algn="ctr">
              <a:lnSpc>
                <a:spcPct val="80000"/>
              </a:lnSpc>
              <a:spcBef>
                <a:spcPts val="0"/>
              </a:spcBef>
              <a:spcAft>
                <a:spcPts val="0"/>
              </a:spcAft>
              <a:buSzPts val="1400"/>
              <a:buNone/>
              <a:defRPr b="0" i="0" sz="3600" u="none" cap="none" strike="noStrike">
                <a:solidFill>
                  <a:schemeClr val="dk2"/>
                </a:solidFill>
                <a:latin typeface="Times"/>
                <a:ea typeface="Times"/>
                <a:cs typeface="Times"/>
                <a:sym typeface="Times"/>
              </a:defRPr>
            </a:lvl7pPr>
            <a:lvl8pPr lvl="7" marR="0" rtl="0" algn="ctr">
              <a:lnSpc>
                <a:spcPct val="80000"/>
              </a:lnSpc>
              <a:spcBef>
                <a:spcPts val="0"/>
              </a:spcBef>
              <a:spcAft>
                <a:spcPts val="0"/>
              </a:spcAft>
              <a:buSzPts val="1400"/>
              <a:buNone/>
              <a:defRPr b="0" i="0" sz="3600" u="none" cap="none" strike="noStrike">
                <a:solidFill>
                  <a:schemeClr val="dk2"/>
                </a:solidFill>
                <a:latin typeface="Times"/>
                <a:ea typeface="Times"/>
                <a:cs typeface="Times"/>
                <a:sym typeface="Times"/>
              </a:defRPr>
            </a:lvl8pPr>
            <a:lvl9pPr lvl="8" marR="0" rtl="0" algn="ctr">
              <a:lnSpc>
                <a:spcPct val="80000"/>
              </a:lnSpc>
              <a:spcBef>
                <a:spcPts val="0"/>
              </a:spcBef>
              <a:spcAft>
                <a:spcPts val="0"/>
              </a:spcAft>
              <a:buSzPts val="1400"/>
              <a:buNone/>
              <a:defRPr b="0" i="0" sz="3600" u="none" cap="none" strike="noStrike">
                <a:solidFill>
                  <a:schemeClr val="dk2"/>
                </a:solidFill>
                <a:latin typeface="Times"/>
                <a:ea typeface="Times"/>
                <a:cs typeface="Times"/>
                <a:sym typeface="Times"/>
              </a:defRPr>
            </a:lvl9pPr>
          </a:lstStyle>
          <a:p/>
        </p:txBody>
      </p:sp>
      <p:sp>
        <p:nvSpPr>
          <p:cNvPr id="11" name="Google Shape;11;p1"/>
          <p:cNvSpPr txBox="1"/>
          <p:nvPr>
            <p:ph idx="1" type="body"/>
          </p:nvPr>
        </p:nvSpPr>
        <p:spPr>
          <a:xfrm>
            <a:off x="685800" y="1676400"/>
            <a:ext cx="7772400" cy="44196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1pPr>
            <a:lvl2pPr indent="-381000" lvl="1" marL="9144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2pPr>
            <a:lvl3pPr indent="-355600" lvl="2" marL="1371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3pPr>
            <a:lvl4pPr indent="-342900" lvl="3" marL="1828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4pPr>
            <a:lvl5pPr indent="-342900" lvl="4" marL="22860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5pPr>
            <a:lvl6pPr indent="-342900" lvl="5" marL="27432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6pPr>
            <a:lvl7pPr indent="-342900" lvl="6" marL="32004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7pPr>
            <a:lvl8pPr indent="-342900" lvl="7" marL="3657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8pPr>
            <a:lvl9pPr indent="-342900" lvl="8" marL="4114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9pPr>
          </a:lstStyle>
          <a:p/>
        </p:txBody>
      </p:sp>
      <p:sp>
        <p:nvSpPr>
          <p:cNvPr id="12" name="Google Shape;12;p1"/>
          <p:cNvSpPr txBox="1"/>
          <p:nvPr>
            <p:ph idx="10" type="dt"/>
          </p:nvPr>
        </p:nvSpPr>
        <p:spPr>
          <a:xfrm>
            <a:off x="6934200" y="152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14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13" name="Google Shape;13;p1"/>
          <p:cNvSpPr txBox="1"/>
          <p:nvPr>
            <p:ph idx="11" type="ftr"/>
          </p:nvPr>
        </p:nvSpPr>
        <p:spPr>
          <a:xfrm>
            <a:off x="0" y="65532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14" name="Google Shape;14;p1"/>
          <p:cNvSpPr txBox="1"/>
          <p:nvPr>
            <p:ph idx="12" type="sldNum"/>
          </p:nvPr>
        </p:nvSpPr>
        <p:spPr>
          <a:xfrm>
            <a:off x="7239000" y="6583363"/>
            <a:ext cx="1905000" cy="2286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dk1"/>
                </a:solidFill>
                <a:latin typeface="Times"/>
                <a:ea typeface="Times"/>
                <a:cs typeface="Times"/>
                <a:sym typeface="Times"/>
              </a:defRPr>
            </a:lvl1pPr>
            <a:lvl2pPr indent="0" lvl="1" marL="0" marR="0" rtl="0" algn="r">
              <a:spcBef>
                <a:spcPts val="0"/>
              </a:spcBef>
              <a:spcAft>
                <a:spcPts val="0"/>
              </a:spcAft>
              <a:buNone/>
              <a:defRPr b="0" i="0" sz="1200" u="none" cap="none" strike="noStrike">
                <a:solidFill>
                  <a:schemeClr val="dk1"/>
                </a:solidFill>
                <a:latin typeface="Times"/>
                <a:ea typeface="Times"/>
                <a:cs typeface="Times"/>
                <a:sym typeface="Times"/>
              </a:defRPr>
            </a:lvl2pPr>
            <a:lvl3pPr indent="0" lvl="2" marL="0" marR="0" rtl="0" algn="r">
              <a:spcBef>
                <a:spcPts val="0"/>
              </a:spcBef>
              <a:spcAft>
                <a:spcPts val="0"/>
              </a:spcAft>
              <a:buNone/>
              <a:defRPr b="0" i="0" sz="1200" u="none" cap="none" strike="noStrike">
                <a:solidFill>
                  <a:schemeClr val="dk1"/>
                </a:solidFill>
                <a:latin typeface="Times"/>
                <a:ea typeface="Times"/>
                <a:cs typeface="Times"/>
                <a:sym typeface="Times"/>
              </a:defRPr>
            </a:lvl3pPr>
            <a:lvl4pPr indent="0" lvl="3" marL="0" marR="0" rtl="0" algn="r">
              <a:spcBef>
                <a:spcPts val="0"/>
              </a:spcBef>
              <a:spcAft>
                <a:spcPts val="0"/>
              </a:spcAft>
              <a:buNone/>
              <a:defRPr b="0" i="0" sz="1200" u="none" cap="none" strike="noStrike">
                <a:solidFill>
                  <a:schemeClr val="dk1"/>
                </a:solidFill>
                <a:latin typeface="Times"/>
                <a:ea typeface="Times"/>
                <a:cs typeface="Times"/>
                <a:sym typeface="Times"/>
              </a:defRPr>
            </a:lvl4pPr>
            <a:lvl5pPr indent="0" lvl="4" marL="0" marR="0" rtl="0" algn="r">
              <a:spcBef>
                <a:spcPts val="0"/>
              </a:spcBef>
              <a:spcAft>
                <a:spcPts val="0"/>
              </a:spcAft>
              <a:buNone/>
              <a:defRPr b="0" i="0" sz="1200" u="none" cap="none" strike="noStrike">
                <a:solidFill>
                  <a:schemeClr val="dk1"/>
                </a:solidFill>
                <a:latin typeface="Times"/>
                <a:ea typeface="Times"/>
                <a:cs typeface="Times"/>
                <a:sym typeface="Times"/>
              </a:defRPr>
            </a:lvl5pPr>
            <a:lvl6pPr indent="0" lvl="5" marL="0" marR="0" rtl="0" algn="r">
              <a:spcBef>
                <a:spcPts val="0"/>
              </a:spcBef>
              <a:spcAft>
                <a:spcPts val="0"/>
              </a:spcAft>
              <a:buNone/>
              <a:defRPr b="0" i="0" sz="1200" u="none" cap="none" strike="noStrike">
                <a:solidFill>
                  <a:schemeClr val="dk1"/>
                </a:solidFill>
                <a:latin typeface="Times"/>
                <a:ea typeface="Times"/>
                <a:cs typeface="Times"/>
                <a:sym typeface="Times"/>
              </a:defRPr>
            </a:lvl6pPr>
            <a:lvl7pPr indent="0" lvl="6" marL="0" marR="0" rtl="0" algn="r">
              <a:spcBef>
                <a:spcPts val="0"/>
              </a:spcBef>
              <a:spcAft>
                <a:spcPts val="0"/>
              </a:spcAft>
              <a:buNone/>
              <a:defRPr b="0" i="0" sz="1200" u="none" cap="none" strike="noStrike">
                <a:solidFill>
                  <a:schemeClr val="dk1"/>
                </a:solidFill>
                <a:latin typeface="Times"/>
                <a:ea typeface="Times"/>
                <a:cs typeface="Times"/>
                <a:sym typeface="Times"/>
              </a:defRPr>
            </a:lvl7pPr>
            <a:lvl8pPr indent="0" lvl="7" marL="0" marR="0" rtl="0" algn="r">
              <a:spcBef>
                <a:spcPts val="0"/>
              </a:spcBef>
              <a:spcAft>
                <a:spcPts val="0"/>
              </a:spcAft>
              <a:buNone/>
              <a:defRPr b="0" i="0" sz="1200" u="none" cap="none" strike="noStrike">
                <a:solidFill>
                  <a:schemeClr val="dk1"/>
                </a:solidFill>
                <a:latin typeface="Times"/>
                <a:ea typeface="Times"/>
                <a:cs typeface="Times"/>
                <a:sym typeface="Times"/>
              </a:defRPr>
            </a:lvl8pPr>
            <a:lvl9pPr indent="0" lvl="8" marL="0" marR="0" rtl="0" algn="r">
              <a:spcBef>
                <a:spcPts val="0"/>
              </a:spcBef>
              <a:spcAft>
                <a:spcPts val="0"/>
              </a:spcAft>
              <a:buNone/>
              <a:defRPr b="0" i="0" sz="12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r>
              <a:rPr lang="en-US"/>
              <a:t> Topic 8 - </a:t>
            </a:r>
            <a:fld id="{00000000-1234-1234-1234-123412341234}" type="slidenum">
              <a:rPr lang="en-US"/>
              <a:t>‹#›</a:t>
            </a:fld>
            <a:endParaRPr/>
          </a:p>
        </p:txBody>
      </p:sp>
      <p:cxnSp>
        <p:nvCxnSpPr>
          <p:cNvPr id="15" name="Google Shape;15;p1"/>
          <p:cNvCxnSpPr/>
          <p:nvPr/>
        </p:nvCxnSpPr>
        <p:spPr>
          <a:xfrm>
            <a:off x="685800" y="6172200"/>
            <a:ext cx="7772400" cy="0"/>
          </a:xfrm>
          <a:prstGeom prst="straightConnector1">
            <a:avLst/>
          </a:prstGeom>
          <a:noFill/>
          <a:ln cap="flat" cmpd="sng" w="38100">
            <a:solidFill>
              <a:schemeClr val="accent2"/>
            </a:solidFill>
            <a:prstDash val="solid"/>
            <a:round/>
            <a:headEnd len="med" w="med" type="none"/>
            <a:tailEnd len="med" w="med" type="none"/>
          </a:ln>
        </p:spPr>
      </p:cxnSp>
      <p:cxnSp>
        <p:nvCxnSpPr>
          <p:cNvPr id="16" name="Google Shape;16;p1"/>
          <p:cNvCxnSpPr/>
          <p:nvPr/>
        </p:nvCxnSpPr>
        <p:spPr>
          <a:xfrm>
            <a:off x="685800" y="1524000"/>
            <a:ext cx="7772400" cy="0"/>
          </a:xfrm>
          <a:prstGeom prst="straightConnector1">
            <a:avLst/>
          </a:prstGeom>
          <a:noFill/>
          <a:ln cap="flat" cmpd="sng" w="28575">
            <a:solidFill>
              <a:schemeClr val="accent2"/>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2.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txBox="1"/>
          <p:nvPr>
            <p:ph type="ctrTitle"/>
          </p:nvPr>
        </p:nvSpPr>
        <p:spPr>
          <a:xfrm>
            <a:off x="457200" y="228600"/>
            <a:ext cx="8458200" cy="61722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None/>
            </a:pPr>
            <a:r>
              <a:rPr lang="en-US" sz="6000"/>
              <a:t>CMOS COMBINATIONAL </a:t>
            </a:r>
            <a:br>
              <a:rPr lang="en-US" sz="6000"/>
            </a:br>
            <a:r>
              <a:rPr lang="en-US" sz="6000"/>
              <a:t>&amp; </a:t>
            </a:r>
            <a:br>
              <a:rPr lang="en-US" sz="6000"/>
            </a:br>
            <a:r>
              <a:rPr lang="en-US" sz="6000"/>
              <a:t>SEQUENTIAL LOGIC CIRCUIT DESIGN</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Static logic Vs Dynamic Logic:</a:t>
            </a:r>
            <a:endParaRPr b="1" u="sng">
              <a:solidFill>
                <a:schemeClr val="dk1"/>
              </a:solidFill>
            </a:endParaRPr>
          </a:p>
        </p:txBody>
      </p:sp>
      <p:sp>
        <p:nvSpPr>
          <p:cNvPr id="153" name="Google Shape;153;p20"/>
          <p:cNvSpPr txBox="1"/>
          <p:nvPr/>
        </p:nvSpPr>
        <p:spPr>
          <a:xfrm>
            <a:off x="357186" y="685800"/>
            <a:ext cx="4138614" cy="6019800"/>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000"/>
              <a:buFont typeface="Noto Sans Symbols"/>
              <a:buChar char="✔"/>
            </a:pPr>
            <a:r>
              <a:rPr b="1" i="0" lang="en-US" sz="2000" u="none" cap="none" strike="noStrike">
                <a:solidFill>
                  <a:schemeClr val="dk1"/>
                </a:solidFill>
                <a:latin typeface="Times"/>
                <a:ea typeface="Times"/>
                <a:cs typeface="Times"/>
                <a:sym typeface="Times"/>
              </a:rPr>
              <a:t>Static CMOS circuits </a:t>
            </a:r>
            <a:r>
              <a:rPr b="0" i="0" lang="en-US" sz="2000" u="none" cap="none" strike="noStrike">
                <a:solidFill>
                  <a:schemeClr val="dk1"/>
                </a:solidFill>
                <a:latin typeface="Times"/>
                <a:ea typeface="Times"/>
                <a:cs typeface="Times"/>
                <a:sym typeface="Times"/>
              </a:rPr>
              <a:t>use complementary nMOS pulldown and pMOS pullup networks to implement logic gates or logic functions in integrated circuits</a:t>
            </a:r>
            <a:r>
              <a:rPr b="1" i="0" lang="en-US" sz="2000" u="none" cap="none" strike="noStrike">
                <a:solidFill>
                  <a:schemeClr val="dk1"/>
                </a:solidFill>
                <a:latin typeface="Times"/>
                <a:ea typeface="Times"/>
                <a:cs typeface="Times"/>
                <a:sym typeface="Times"/>
              </a:rPr>
              <a:t>. </a:t>
            </a:r>
            <a:endParaRPr b="1" i="0" sz="20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The number of transistors required are 2N. Where N is input.</a:t>
            </a:r>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There is static power loss.</a:t>
            </a:r>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Switching speed is less than Dynamic logic circuit.</a:t>
            </a:r>
            <a:endParaRPr b="1" i="0" sz="2000" u="none" cap="none" strike="noStrike">
              <a:solidFill>
                <a:schemeClr val="dk1"/>
              </a:solidFill>
              <a:latin typeface="Times"/>
              <a:ea typeface="Times"/>
              <a:cs typeface="Times"/>
              <a:sym typeface="Times"/>
            </a:endParaRPr>
          </a:p>
          <a:p>
            <a:pPr indent="-215900" lvl="0" marL="342900" marR="0" rtl="0" algn="just">
              <a:spcBef>
                <a:spcPts val="0"/>
              </a:spcBef>
              <a:spcAft>
                <a:spcPts val="0"/>
              </a:spcAft>
              <a:buClr>
                <a:schemeClr val="dk1"/>
              </a:buClr>
              <a:buSzPts val="2000"/>
              <a:buFont typeface="Noto Sans Symbols"/>
              <a:buNone/>
            </a:pPr>
            <a:r>
              <a:t/>
            </a:r>
            <a:endParaRPr b="0" i="0" sz="2000" u="none" cap="none" strike="noStrike">
              <a:solidFill>
                <a:schemeClr val="dk1"/>
              </a:solidFill>
              <a:latin typeface="Times"/>
              <a:ea typeface="Times"/>
              <a:cs typeface="Times"/>
              <a:sym typeface="Times"/>
            </a:endParaRPr>
          </a:p>
        </p:txBody>
      </p:sp>
      <p:sp>
        <p:nvSpPr>
          <p:cNvPr id="154" name="Google Shape;154;p20"/>
          <p:cNvSpPr txBox="1"/>
          <p:nvPr/>
        </p:nvSpPr>
        <p:spPr>
          <a:xfrm>
            <a:off x="4776786" y="685800"/>
            <a:ext cx="4138614" cy="6019800"/>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000"/>
              <a:buFont typeface="Noto Sans Symbols"/>
              <a:buChar char="✔"/>
            </a:pPr>
            <a:r>
              <a:rPr b="1" i="0" lang="en-US" sz="2000" u="none" cap="none" strike="noStrike">
                <a:solidFill>
                  <a:schemeClr val="dk1"/>
                </a:solidFill>
                <a:latin typeface="Times"/>
                <a:ea typeface="Times"/>
                <a:cs typeface="Times"/>
                <a:sym typeface="Times"/>
              </a:rPr>
              <a:t>Dynamic gates use</a:t>
            </a:r>
            <a:r>
              <a:rPr b="0" i="0" lang="en-US" sz="2000" u="none" cap="none" strike="noStrike">
                <a:solidFill>
                  <a:schemeClr val="dk1"/>
                </a:solidFill>
                <a:latin typeface="Times"/>
                <a:ea typeface="Times"/>
                <a:cs typeface="Times"/>
                <a:sym typeface="Times"/>
              </a:rPr>
              <a:t> a clocked pMOS pullup dynamic logic, a clock signal is used to evaluate combinational logic.  </a:t>
            </a:r>
            <a:endParaRPr/>
          </a:p>
          <a:p>
            <a:pPr indent="-215900" lvl="0" marL="342900" marR="0" rtl="0" algn="just">
              <a:spcBef>
                <a:spcPts val="0"/>
              </a:spcBef>
              <a:spcAft>
                <a:spcPts val="0"/>
              </a:spcAft>
              <a:buClr>
                <a:schemeClr val="dk1"/>
              </a:buClr>
              <a:buSzPts val="2000"/>
              <a:buFont typeface="Noto Sans Symbols"/>
              <a:buNone/>
            </a:pPr>
            <a:r>
              <a:t/>
            </a:r>
            <a:endParaRPr b="0" i="0" sz="20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The number of transistors required are less (N+2).</a:t>
            </a:r>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The static power loss is very less in a dynamic logic circuit.</a:t>
            </a:r>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Faster switching speed because of lower load capacitance (C</a:t>
            </a:r>
            <a:r>
              <a:rPr b="0" baseline="-25000" i="0" lang="en-US" sz="2000" u="none" cap="none" strike="noStrike">
                <a:solidFill>
                  <a:schemeClr val="dk1"/>
                </a:solidFill>
                <a:latin typeface="Times"/>
                <a:ea typeface="Times"/>
                <a:cs typeface="Times"/>
                <a:sym typeface="Times"/>
              </a:rPr>
              <a:t>L</a:t>
            </a:r>
            <a:r>
              <a:rPr b="0" i="0" lang="en-US" sz="2000" u="none" cap="none" strike="noStrike">
                <a:solidFill>
                  <a:schemeClr val="dk1"/>
                </a:solidFill>
                <a:latin typeface="Times"/>
                <a:ea typeface="Times"/>
                <a:cs typeface="Times"/>
                <a:sym typeface="Times"/>
              </a:rPr>
              <a:t>) and C</a:t>
            </a:r>
            <a:r>
              <a:rPr b="0" baseline="-25000" i="0" lang="en-US" sz="2000" u="none" cap="none" strike="noStrike">
                <a:solidFill>
                  <a:schemeClr val="dk1"/>
                </a:solidFill>
                <a:latin typeface="Times"/>
                <a:ea typeface="Times"/>
                <a:cs typeface="Times"/>
                <a:sym typeface="Times"/>
              </a:rPr>
              <a:t>int</a:t>
            </a:r>
            <a:r>
              <a:rPr b="0" i="0" lang="en-US" sz="2000" u="none" cap="none" strike="noStrike">
                <a:solidFill>
                  <a:schemeClr val="dk1"/>
                </a:solidFill>
                <a:latin typeface="Times"/>
                <a:ea typeface="Times"/>
                <a:cs typeface="Times"/>
                <a:sym typeface="Times"/>
              </a:rPr>
              <a:t>.</a:t>
            </a:r>
            <a:endParaRPr b="0" i="0" sz="2000" u="none" cap="none" strike="noStrike">
              <a:solidFill>
                <a:schemeClr val="dk1"/>
              </a:solidFill>
              <a:latin typeface="Times"/>
              <a:ea typeface="Times"/>
              <a:cs typeface="Times"/>
              <a:sym typeface="Times"/>
            </a:endParaRPr>
          </a:p>
        </p:txBody>
      </p:sp>
      <p:pic>
        <p:nvPicPr>
          <p:cNvPr descr="Screen Clipping" id="155" name="Google Shape;155;p20"/>
          <p:cNvPicPr preferRelativeResize="0"/>
          <p:nvPr/>
        </p:nvPicPr>
        <p:blipFill rotWithShape="1">
          <a:blip r:embed="rId3">
            <a:alphaModFix/>
          </a:blip>
          <a:srcRect b="0" l="0" r="0" t="0"/>
          <a:stretch/>
        </p:blipFill>
        <p:spPr>
          <a:xfrm>
            <a:off x="1066800" y="3914775"/>
            <a:ext cx="2411110" cy="2619638"/>
          </a:xfrm>
          <a:prstGeom prst="rect">
            <a:avLst/>
          </a:prstGeom>
          <a:noFill/>
          <a:ln>
            <a:noFill/>
          </a:ln>
        </p:spPr>
      </p:pic>
      <p:pic>
        <p:nvPicPr>
          <p:cNvPr descr="Screen Clipping" id="156" name="Google Shape;156;p20"/>
          <p:cNvPicPr preferRelativeResize="0"/>
          <p:nvPr/>
        </p:nvPicPr>
        <p:blipFill rotWithShape="1">
          <a:blip r:embed="rId4">
            <a:alphaModFix/>
          </a:blip>
          <a:srcRect b="0" l="0" r="0" t="0"/>
          <a:stretch/>
        </p:blipFill>
        <p:spPr>
          <a:xfrm>
            <a:off x="6172200" y="4267200"/>
            <a:ext cx="1912246" cy="22672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162" name="Google Shape;162;p21"/>
          <p:cNvSpPr txBox="1"/>
          <p:nvPr/>
        </p:nvSpPr>
        <p:spPr>
          <a:xfrm>
            <a:off x="357186" y="685800"/>
            <a:ext cx="8558214"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en-US" sz="2000" u="none" cap="none" strike="noStrike">
                <a:solidFill>
                  <a:schemeClr val="dk1"/>
                </a:solidFill>
                <a:latin typeface="Times"/>
                <a:ea typeface="Times"/>
                <a:cs typeface="Times"/>
                <a:sym typeface="Times"/>
              </a:rPr>
              <a:t>BASIC PRINCIPLES: </a:t>
            </a:r>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Static CMOS is a logic circuit design technique whereby the output is always strongly driven due to it always being connected to either VCC or GND (except when switching). This design is in contrast to Dynamic CMOS which relies on the temporary storage of signal using various load capacitances.</a:t>
            </a:r>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The basic construction of an (n-type) dynamic logic gate is shown in Figure.  The PDN is constructed exactly as in complementary CMOS. The operation of this circuit is divided into two major phases: </a:t>
            </a:r>
            <a:r>
              <a:rPr b="1" i="1" lang="en-US" sz="2000" u="none" cap="none" strike="noStrike">
                <a:solidFill>
                  <a:schemeClr val="dk1"/>
                </a:solidFill>
                <a:latin typeface="Times"/>
                <a:ea typeface="Times"/>
                <a:cs typeface="Times"/>
                <a:sym typeface="Times"/>
              </a:rPr>
              <a:t>Precharge</a:t>
            </a:r>
            <a:r>
              <a:rPr b="0" i="0" lang="en-US" sz="2000" u="none" cap="none" strike="noStrike">
                <a:solidFill>
                  <a:schemeClr val="dk1"/>
                </a:solidFill>
                <a:latin typeface="Times"/>
                <a:ea typeface="Times"/>
                <a:cs typeface="Times"/>
                <a:sym typeface="Times"/>
              </a:rPr>
              <a:t> and </a:t>
            </a:r>
            <a:r>
              <a:rPr b="1" i="1" lang="en-US" sz="2000" u="none" cap="none" strike="noStrike">
                <a:solidFill>
                  <a:schemeClr val="dk1"/>
                </a:solidFill>
                <a:latin typeface="Times"/>
                <a:ea typeface="Times"/>
                <a:cs typeface="Times"/>
                <a:sym typeface="Times"/>
              </a:rPr>
              <a:t>Evaluation</a:t>
            </a:r>
            <a:r>
              <a:rPr b="0" i="0" lang="en-US" sz="2000" u="none" cap="none" strike="noStrike">
                <a:solidFill>
                  <a:schemeClr val="dk1"/>
                </a:solidFill>
                <a:latin typeface="Times"/>
                <a:ea typeface="Times"/>
                <a:cs typeface="Times"/>
                <a:sym typeface="Times"/>
              </a:rPr>
              <a:t>, with the mode of operation determined by the clock signal CLK.</a:t>
            </a:r>
            <a:endParaRPr b="0" i="0" sz="2000" u="none" cap="none" strike="noStrike">
              <a:solidFill>
                <a:schemeClr val="dk1"/>
              </a:solidFill>
              <a:latin typeface="Times"/>
              <a:ea typeface="Times"/>
              <a:cs typeface="Times"/>
              <a:sym typeface="Times"/>
            </a:endParaRPr>
          </a:p>
        </p:txBody>
      </p:sp>
      <p:pic>
        <p:nvPicPr>
          <p:cNvPr descr="Screen Clipping" id="163" name="Google Shape;163;p21"/>
          <p:cNvPicPr preferRelativeResize="0"/>
          <p:nvPr/>
        </p:nvPicPr>
        <p:blipFill rotWithShape="1">
          <a:blip r:embed="rId3">
            <a:alphaModFix/>
          </a:blip>
          <a:srcRect b="0" l="0" r="0" t="0"/>
          <a:stretch/>
        </p:blipFill>
        <p:spPr>
          <a:xfrm>
            <a:off x="2133600" y="3505200"/>
            <a:ext cx="4800600" cy="28503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169" name="Google Shape;169;p22"/>
          <p:cNvSpPr txBox="1"/>
          <p:nvPr/>
        </p:nvSpPr>
        <p:spPr>
          <a:xfrm>
            <a:off x="357186" y="685800"/>
            <a:ext cx="8558214"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en-US" sz="2000" u="none" cap="none" strike="noStrike">
                <a:solidFill>
                  <a:schemeClr val="dk1"/>
                </a:solidFill>
                <a:latin typeface="Times"/>
                <a:ea typeface="Times"/>
                <a:cs typeface="Times"/>
                <a:sym typeface="Times"/>
              </a:rPr>
              <a:t>BASIC PRINCIPLES: </a:t>
            </a:r>
            <a:endParaRPr/>
          </a:p>
          <a:p>
            <a:pPr indent="-342900" lvl="0" marL="342900" marR="0" rtl="0" algn="l">
              <a:spcBef>
                <a:spcPts val="0"/>
              </a:spcBef>
              <a:spcAft>
                <a:spcPts val="0"/>
              </a:spcAft>
              <a:buClr>
                <a:schemeClr val="dk1"/>
              </a:buClr>
              <a:buSzPts val="2000"/>
              <a:buFont typeface="Noto Sans Symbols"/>
              <a:buChar char="▪"/>
            </a:pPr>
            <a:r>
              <a:rPr b="1" i="1" lang="en-US" sz="2000" u="none" cap="none" strike="noStrike">
                <a:solidFill>
                  <a:schemeClr val="dk1"/>
                </a:solidFill>
                <a:latin typeface="Times"/>
                <a:ea typeface="Times"/>
                <a:cs typeface="Times"/>
                <a:sym typeface="Times"/>
              </a:rPr>
              <a:t>Precharge: </a:t>
            </a:r>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When </a:t>
            </a:r>
            <a:r>
              <a:rPr b="0" i="1" lang="en-US" sz="2000" u="none" cap="none" strike="noStrike">
                <a:solidFill>
                  <a:schemeClr val="dk1"/>
                </a:solidFill>
                <a:latin typeface="Times"/>
                <a:ea typeface="Times"/>
                <a:cs typeface="Times"/>
                <a:sym typeface="Times"/>
              </a:rPr>
              <a:t>CLK </a:t>
            </a:r>
            <a:r>
              <a:rPr b="0" i="0" lang="en-US" sz="2000" u="none" cap="none" strike="noStrike">
                <a:solidFill>
                  <a:schemeClr val="dk1"/>
                </a:solidFill>
                <a:latin typeface="Times"/>
                <a:ea typeface="Times"/>
                <a:cs typeface="Times"/>
                <a:sym typeface="Times"/>
              </a:rPr>
              <a:t>= 0, the output node </a:t>
            </a:r>
            <a:r>
              <a:rPr b="0" i="1" lang="en-US" sz="2000" u="none" cap="none" strike="noStrike">
                <a:solidFill>
                  <a:schemeClr val="dk1"/>
                </a:solidFill>
                <a:latin typeface="Times"/>
                <a:ea typeface="Times"/>
                <a:cs typeface="Times"/>
                <a:sym typeface="Times"/>
              </a:rPr>
              <a:t>Out </a:t>
            </a:r>
            <a:r>
              <a:rPr b="0" i="0" lang="en-US" sz="2000" u="none" cap="none" strike="noStrike">
                <a:solidFill>
                  <a:schemeClr val="dk1"/>
                </a:solidFill>
                <a:latin typeface="Times"/>
                <a:ea typeface="Times"/>
                <a:cs typeface="Times"/>
                <a:sym typeface="Times"/>
              </a:rPr>
              <a:t>is precharged to </a:t>
            </a:r>
            <a:r>
              <a:rPr b="0" i="1" lang="en-US" sz="2000" u="none" cap="none" strike="noStrike">
                <a:solidFill>
                  <a:schemeClr val="dk1"/>
                </a:solidFill>
                <a:latin typeface="Times"/>
                <a:ea typeface="Times"/>
                <a:cs typeface="Times"/>
                <a:sym typeface="Times"/>
              </a:rPr>
              <a:t>VDD </a:t>
            </a:r>
            <a:r>
              <a:rPr b="0" i="0" lang="en-US" sz="2000" u="none" cap="none" strike="noStrike">
                <a:solidFill>
                  <a:schemeClr val="dk1"/>
                </a:solidFill>
                <a:latin typeface="Times"/>
                <a:ea typeface="Times"/>
                <a:cs typeface="Times"/>
                <a:sym typeface="Times"/>
              </a:rPr>
              <a:t>by the PMOS transistor </a:t>
            </a:r>
            <a:r>
              <a:rPr b="0" i="1" lang="en-US" sz="2000" u="none" cap="none" strike="noStrike">
                <a:solidFill>
                  <a:schemeClr val="dk1"/>
                </a:solidFill>
                <a:latin typeface="Times"/>
                <a:ea typeface="Times"/>
                <a:cs typeface="Times"/>
                <a:sym typeface="Times"/>
              </a:rPr>
              <a:t>Mp. </a:t>
            </a:r>
            <a:r>
              <a:rPr b="0" i="0" lang="en-US" sz="2000" u="none" cap="none" strike="noStrike">
                <a:solidFill>
                  <a:schemeClr val="dk1"/>
                </a:solidFill>
                <a:latin typeface="Times"/>
                <a:ea typeface="Times"/>
                <a:cs typeface="Times"/>
                <a:sym typeface="Times"/>
              </a:rPr>
              <a:t>During that time, the evaluate NMOS transistor </a:t>
            </a:r>
            <a:r>
              <a:rPr b="0" i="1" lang="en-US" sz="2000" u="none" cap="none" strike="noStrike">
                <a:solidFill>
                  <a:schemeClr val="dk1"/>
                </a:solidFill>
                <a:latin typeface="Times"/>
                <a:ea typeface="Times"/>
                <a:cs typeface="Times"/>
                <a:sym typeface="Times"/>
              </a:rPr>
              <a:t>Me </a:t>
            </a:r>
            <a:r>
              <a:rPr b="0" i="0" lang="en-US" sz="2000" u="none" cap="none" strike="noStrike">
                <a:solidFill>
                  <a:schemeClr val="dk1"/>
                </a:solidFill>
                <a:latin typeface="Times"/>
                <a:ea typeface="Times"/>
                <a:cs typeface="Times"/>
                <a:sym typeface="Times"/>
              </a:rPr>
              <a:t>is off, so that the pull-down path is disabled. </a:t>
            </a:r>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The evaluation FET eliminates any static power that would be consumed during the precharge period. </a:t>
            </a:r>
            <a:endParaRPr/>
          </a:p>
          <a:p>
            <a:pPr indent="-215900" lvl="0" marL="342900" marR="0" rtl="0" algn="just">
              <a:spcBef>
                <a:spcPts val="0"/>
              </a:spcBef>
              <a:spcAft>
                <a:spcPts val="0"/>
              </a:spcAft>
              <a:buClr>
                <a:schemeClr val="dk1"/>
              </a:buClr>
              <a:buSzPts val="2000"/>
              <a:buFont typeface="Noto Sans Symbols"/>
              <a:buNone/>
            </a:pPr>
            <a:r>
              <a:t/>
            </a:r>
            <a:endParaRPr b="1" i="1" sz="2000" u="none" cap="none" strike="noStrike">
              <a:solidFill>
                <a:schemeClr val="dk1"/>
              </a:solidFill>
              <a:latin typeface="Times"/>
              <a:ea typeface="Times"/>
              <a:cs typeface="Times"/>
              <a:sym typeface="Times"/>
            </a:endParaRPr>
          </a:p>
          <a:p>
            <a:pPr indent="0" lvl="0" marL="0" marR="0" rtl="0" algn="just">
              <a:spcBef>
                <a:spcPts val="0"/>
              </a:spcBef>
              <a:spcAft>
                <a:spcPts val="0"/>
              </a:spcAft>
              <a:buNone/>
            </a:pPr>
            <a:r>
              <a:rPr b="1" i="1" lang="en-US" sz="2000" u="none" cap="none" strike="noStrike">
                <a:solidFill>
                  <a:schemeClr val="dk1"/>
                </a:solidFill>
                <a:latin typeface="Times"/>
                <a:ea typeface="Times"/>
                <a:cs typeface="Times"/>
                <a:sym typeface="Times"/>
              </a:rPr>
              <a:t>Evaluation</a:t>
            </a:r>
            <a:r>
              <a:rPr b="0" i="0" lang="en-US" sz="2000" u="none" cap="none" strike="noStrike">
                <a:solidFill>
                  <a:schemeClr val="dk1"/>
                </a:solidFill>
                <a:latin typeface="Times"/>
                <a:ea typeface="Times"/>
                <a:cs typeface="Times"/>
                <a:sym typeface="Times"/>
              </a:rPr>
              <a:t>: </a:t>
            </a:r>
            <a:endParaRPr b="0" i="0" sz="20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For </a:t>
            </a:r>
            <a:r>
              <a:rPr b="0" i="1" lang="en-US" sz="2000" u="none" cap="none" strike="noStrike">
                <a:solidFill>
                  <a:schemeClr val="dk1"/>
                </a:solidFill>
                <a:latin typeface="Times"/>
                <a:ea typeface="Times"/>
                <a:cs typeface="Times"/>
                <a:sym typeface="Times"/>
              </a:rPr>
              <a:t>CLK </a:t>
            </a:r>
            <a:r>
              <a:rPr b="0" i="0" lang="en-US" sz="2000" u="none" cap="none" strike="noStrike">
                <a:solidFill>
                  <a:schemeClr val="dk1"/>
                </a:solidFill>
                <a:latin typeface="Times"/>
                <a:ea typeface="Times"/>
                <a:cs typeface="Times"/>
                <a:sym typeface="Times"/>
              </a:rPr>
              <a:t>= 1, the precharge transistor </a:t>
            </a:r>
            <a:r>
              <a:rPr b="0" i="1" lang="en-US" sz="2000" u="none" cap="none" strike="noStrike">
                <a:solidFill>
                  <a:schemeClr val="dk1"/>
                </a:solidFill>
                <a:latin typeface="Times"/>
                <a:ea typeface="Times"/>
                <a:cs typeface="Times"/>
                <a:sym typeface="Times"/>
              </a:rPr>
              <a:t>Mp </a:t>
            </a:r>
            <a:r>
              <a:rPr b="0" i="0" lang="en-US" sz="2000" u="none" cap="none" strike="noStrike">
                <a:solidFill>
                  <a:schemeClr val="dk1"/>
                </a:solidFill>
                <a:latin typeface="Times"/>
                <a:ea typeface="Times"/>
                <a:cs typeface="Times"/>
                <a:sym typeface="Times"/>
              </a:rPr>
              <a:t>is off, and the evaluation transistor </a:t>
            </a:r>
            <a:r>
              <a:rPr b="0" i="1" lang="en-US" sz="2000" u="none" cap="none" strike="noStrike">
                <a:solidFill>
                  <a:schemeClr val="dk1"/>
                </a:solidFill>
                <a:latin typeface="Times"/>
                <a:ea typeface="Times"/>
                <a:cs typeface="Times"/>
                <a:sym typeface="Times"/>
              </a:rPr>
              <a:t>Me </a:t>
            </a:r>
            <a:r>
              <a:rPr b="0" i="0" lang="en-US" sz="2000" u="none" cap="none" strike="noStrike">
                <a:solidFill>
                  <a:schemeClr val="dk1"/>
                </a:solidFill>
                <a:latin typeface="Times"/>
                <a:ea typeface="Times"/>
                <a:cs typeface="Times"/>
                <a:sym typeface="Times"/>
              </a:rPr>
              <a:t>is turned on. The output is conditionally discharged based on the input values and the pull-down topology. </a:t>
            </a:r>
            <a:endParaRPr b="0" i="0" sz="20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If the inputs are such that the PDN conducts, then a low resistance path exists between </a:t>
            </a:r>
            <a:r>
              <a:rPr b="0" i="1" lang="en-US" sz="2000" u="none" cap="none" strike="noStrike">
                <a:solidFill>
                  <a:schemeClr val="dk1"/>
                </a:solidFill>
                <a:latin typeface="Times"/>
                <a:ea typeface="Times"/>
                <a:cs typeface="Times"/>
                <a:sym typeface="Times"/>
              </a:rPr>
              <a:t>Out </a:t>
            </a:r>
            <a:r>
              <a:rPr b="0" i="0" lang="en-US" sz="2000" u="none" cap="none" strike="noStrike">
                <a:solidFill>
                  <a:schemeClr val="dk1"/>
                </a:solidFill>
                <a:latin typeface="Times"/>
                <a:ea typeface="Times"/>
                <a:cs typeface="Times"/>
                <a:sym typeface="Times"/>
              </a:rPr>
              <a:t>and </a:t>
            </a:r>
            <a:r>
              <a:rPr b="0" i="1" lang="en-US" sz="2000" u="none" cap="none" strike="noStrike">
                <a:solidFill>
                  <a:schemeClr val="dk1"/>
                </a:solidFill>
                <a:latin typeface="Times"/>
                <a:ea typeface="Times"/>
                <a:cs typeface="Times"/>
                <a:sym typeface="Times"/>
              </a:rPr>
              <a:t>GND </a:t>
            </a:r>
            <a:r>
              <a:rPr b="0" i="0" lang="en-US" sz="2000" u="none" cap="none" strike="noStrike">
                <a:solidFill>
                  <a:schemeClr val="dk1"/>
                </a:solidFill>
                <a:latin typeface="Times"/>
                <a:ea typeface="Times"/>
                <a:cs typeface="Times"/>
                <a:sym typeface="Times"/>
              </a:rPr>
              <a:t>and the output is discharged to </a:t>
            </a:r>
            <a:r>
              <a:rPr b="0" i="1" lang="en-US" sz="2000" u="none" cap="none" strike="noStrike">
                <a:solidFill>
                  <a:schemeClr val="dk1"/>
                </a:solidFill>
                <a:latin typeface="Times"/>
                <a:ea typeface="Times"/>
                <a:cs typeface="Times"/>
                <a:sym typeface="Times"/>
              </a:rPr>
              <a:t>GND</a:t>
            </a:r>
            <a:r>
              <a:rPr b="0" i="0" lang="en-US" sz="2000" u="none" cap="none" strike="noStrike">
                <a:solidFill>
                  <a:schemeClr val="dk1"/>
                </a:solidFill>
                <a:latin typeface="Times"/>
                <a:ea typeface="Times"/>
                <a:cs typeface="Times"/>
                <a:sym typeface="Times"/>
              </a:rPr>
              <a:t>. </a:t>
            </a:r>
            <a:endParaRPr b="0" i="0" sz="20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During the evaluation phase, the only possible path between the output node and a supply rail is to </a:t>
            </a:r>
            <a:r>
              <a:rPr b="0" i="1" lang="en-US" sz="2000" u="none" cap="none" strike="noStrike">
                <a:solidFill>
                  <a:schemeClr val="dk1"/>
                </a:solidFill>
                <a:latin typeface="Times"/>
                <a:ea typeface="Times"/>
                <a:cs typeface="Times"/>
                <a:sym typeface="Times"/>
              </a:rPr>
              <a:t>GND</a:t>
            </a:r>
            <a:r>
              <a:rPr b="0" i="0" lang="en-US" sz="2000" u="none" cap="none" strike="noStrike">
                <a:solidFill>
                  <a:schemeClr val="dk1"/>
                </a:solidFill>
                <a:latin typeface="Times"/>
                <a:ea typeface="Times"/>
                <a:cs typeface="Times"/>
                <a:sym typeface="Times"/>
              </a:rPr>
              <a:t>. Consequently, once </a:t>
            </a:r>
            <a:r>
              <a:rPr b="0" i="1" lang="en-US" sz="2000" u="none" cap="none" strike="noStrike">
                <a:solidFill>
                  <a:schemeClr val="dk1"/>
                </a:solidFill>
                <a:latin typeface="Times"/>
                <a:ea typeface="Times"/>
                <a:cs typeface="Times"/>
                <a:sym typeface="Times"/>
              </a:rPr>
              <a:t>Out </a:t>
            </a:r>
            <a:r>
              <a:rPr b="0" i="0" lang="en-US" sz="2000" u="none" cap="none" strike="noStrike">
                <a:solidFill>
                  <a:schemeClr val="dk1"/>
                </a:solidFill>
                <a:latin typeface="Times"/>
                <a:ea typeface="Times"/>
                <a:cs typeface="Times"/>
                <a:sym typeface="Times"/>
              </a:rPr>
              <a:t>is discharged, it cannot be charged again till then next precharge operation. </a:t>
            </a:r>
            <a:endParaRPr b="0" i="0" sz="20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The output can be in the </a:t>
            </a:r>
            <a:r>
              <a:rPr b="0" i="1" lang="en-US" sz="2000" u="none" cap="none" strike="noStrike">
                <a:solidFill>
                  <a:schemeClr val="dk1"/>
                </a:solidFill>
                <a:latin typeface="Times"/>
                <a:ea typeface="Times"/>
                <a:cs typeface="Times"/>
                <a:sym typeface="Times"/>
              </a:rPr>
              <a:t>high-impedance state </a:t>
            </a:r>
            <a:r>
              <a:rPr b="0" i="0" lang="en-US" sz="2000" u="none" cap="none" strike="noStrike">
                <a:solidFill>
                  <a:schemeClr val="dk1"/>
                </a:solidFill>
                <a:latin typeface="Times"/>
                <a:ea typeface="Times"/>
                <a:cs typeface="Times"/>
                <a:sym typeface="Times"/>
              </a:rPr>
              <a:t>during the evaluation period if the pull-down network is turned off. </a:t>
            </a:r>
            <a:endParaRPr b="0" i="0" sz="2000" u="none" cap="none" strike="noStrike">
              <a:solidFill>
                <a:schemeClr val="dk1"/>
              </a:solidFill>
              <a:latin typeface="Times"/>
              <a:ea typeface="Times"/>
              <a:cs typeface="Times"/>
              <a:sym typeface="Time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176" name="Google Shape;176;p23"/>
          <p:cNvSpPr txBox="1"/>
          <p:nvPr/>
        </p:nvSpPr>
        <p:spPr>
          <a:xfrm>
            <a:off x="357186" y="685800"/>
            <a:ext cx="8558214"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en-US" sz="2000" u="none" cap="none" strike="noStrike">
                <a:solidFill>
                  <a:schemeClr val="dk1"/>
                </a:solidFill>
                <a:latin typeface="Times"/>
                <a:ea typeface="Times"/>
                <a:cs typeface="Times"/>
                <a:sym typeface="Times"/>
              </a:rPr>
              <a:t>SPEED AND POWER DISSIPATION OF DYNAMIC LOGIC: </a:t>
            </a:r>
            <a:endParaRPr b="1" i="0" sz="2000" u="none" cap="none" strike="noStrike">
              <a:solidFill>
                <a:schemeClr val="dk1"/>
              </a:solidFill>
              <a:latin typeface="Times"/>
              <a:ea typeface="Times"/>
              <a:cs typeface="Times"/>
              <a:sym typeface="Times"/>
            </a:endParaRPr>
          </a:p>
          <a:p>
            <a:pPr indent="0" lvl="0" marL="0" marR="0" rtl="0" algn="just">
              <a:spcBef>
                <a:spcPts val="0"/>
              </a:spcBef>
              <a:spcAft>
                <a:spcPts val="0"/>
              </a:spcAft>
              <a:buNone/>
            </a:pPr>
            <a:r>
              <a:rPr b="1" i="0" lang="en-US" sz="2000" u="sng" cap="none" strike="noStrike">
                <a:solidFill>
                  <a:srgbClr val="00B050"/>
                </a:solidFill>
                <a:latin typeface="Times"/>
                <a:ea typeface="Times"/>
                <a:cs typeface="Times"/>
                <a:sym typeface="Times"/>
              </a:rPr>
              <a:t>POWER DISSIPATION:</a:t>
            </a:r>
            <a:endParaRPr/>
          </a:p>
          <a:p>
            <a:pPr indent="0" lvl="0" marL="0" marR="0" rtl="0" algn="just">
              <a:spcBef>
                <a:spcPts val="0"/>
              </a:spcBef>
              <a:spcAft>
                <a:spcPts val="0"/>
              </a:spcAft>
              <a:buNone/>
            </a:pPr>
            <a:r>
              <a:t/>
            </a:r>
            <a:endParaRPr b="1" i="0" sz="1000" u="sng" cap="none" strike="noStrike">
              <a:solidFill>
                <a:srgbClr val="00B050"/>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In today's world, we need sleeker devices with more capabilities and longer battery life. This can be achieved by packing more components on smaller chips</a:t>
            </a:r>
            <a:endParaRPr/>
          </a:p>
          <a:p>
            <a:pPr indent="-190500" lvl="0" marL="34290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Power dissipation occurs in all the circuits that are currently used, which increases the overall power consumption, making it less suitable for mobile applications which need longer battery life.</a:t>
            </a:r>
            <a:endParaRPr/>
          </a:p>
          <a:p>
            <a:pPr indent="-190500" lvl="0" marL="34290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The power consumption is also considered as an important criterion in VLSI design along with timing and area.</a:t>
            </a:r>
            <a:endParaRPr/>
          </a:p>
          <a:p>
            <a:pPr indent="-190500" lvl="0" marL="34290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Power dissipation has become one of the major problem as it results in heating up of the device which will affects the operation of a chip.</a:t>
            </a:r>
            <a:endParaRPr/>
          </a:p>
          <a:p>
            <a:pPr indent="0" lvl="0" marL="0" marR="0" rtl="0" algn="l">
              <a:spcBef>
                <a:spcPts val="0"/>
              </a:spcBef>
              <a:spcAft>
                <a:spcPts val="0"/>
              </a:spcAft>
              <a:buNone/>
            </a:pPr>
            <a:r>
              <a:t/>
            </a:r>
            <a:endParaRPr sz="2000">
              <a:solidFill>
                <a:schemeClr val="dk1"/>
              </a:solidFill>
              <a:latin typeface="Times"/>
              <a:ea typeface="Times"/>
              <a:cs typeface="Times"/>
              <a:sym typeface="Time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182" name="Google Shape;182;p24"/>
          <p:cNvSpPr txBox="1"/>
          <p:nvPr/>
        </p:nvSpPr>
        <p:spPr>
          <a:xfrm>
            <a:off x="357186" y="685800"/>
            <a:ext cx="8558214"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a:ea typeface="Times"/>
                <a:cs typeface="Times"/>
                <a:sym typeface="Times"/>
              </a:rPr>
              <a:t>SPEED AND POWER DISSIPATION OF DYNAMIC LOGIC: </a:t>
            </a:r>
            <a:endParaRPr b="1" sz="2000">
              <a:solidFill>
                <a:schemeClr val="dk1"/>
              </a:solidFill>
              <a:latin typeface="Times"/>
              <a:ea typeface="Times"/>
              <a:cs typeface="Times"/>
              <a:sym typeface="Times"/>
            </a:endParaRPr>
          </a:p>
          <a:p>
            <a:pPr indent="0" lvl="0" marL="0" marR="0" rtl="0" algn="just">
              <a:spcBef>
                <a:spcPts val="0"/>
              </a:spcBef>
              <a:spcAft>
                <a:spcPts val="0"/>
              </a:spcAft>
              <a:buNone/>
            </a:pPr>
            <a:r>
              <a:rPr b="1" lang="en-US" sz="2000" u="sng">
                <a:solidFill>
                  <a:srgbClr val="00B050"/>
                </a:solidFill>
                <a:latin typeface="Times"/>
                <a:ea typeface="Times"/>
                <a:cs typeface="Times"/>
                <a:sym typeface="Times"/>
              </a:rPr>
              <a:t>POWER DISSIPATION- </a:t>
            </a:r>
            <a:endParaRPr/>
          </a:p>
          <a:p>
            <a:pPr indent="0" lvl="0" marL="0" marR="0" rtl="0" algn="just">
              <a:spcBef>
                <a:spcPts val="0"/>
              </a:spcBef>
              <a:spcAft>
                <a:spcPts val="0"/>
              </a:spcAft>
              <a:buNone/>
            </a:pPr>
            <a:r>
              <a:t/>
            </a:r>
            <a:endParaRPr b="1" sz="1100" u="sng">
              <a:solidFill>
                <a:srgbClr val="00B050"/>
              </a:solidFill>
              <a:latin typeface="Times"/>
              <a:ea typeface="Times"/>
              <a:cs typeface="Times"/>
              <a:sym typeface="Times"/>
            </a:endParaRPr>
          </a:p>
          <a:p>
            <a:pPr indent="0" lvl="0" marL="0" marR="0" rtl="0" algn="just">
              <a:spcBef>
                <a:spcPts val="0"/>
              </a:spcBef>
              <a:spcAft>
                <a:spcPts val="0"/>
              </a:spcAft>
              <a:buNone/>
            </a:pPr>
            <a:r>
              <a:rPr b="1" lang="en-US" sz="2000">
                <a:solidFill>
                  <a:srgbClr val="FF0000"/>
                </a:solidFill>
                <a:latin typeface="Times"/>
                <a:ea typeface="Times"/>
                <a:cs typeface="Times"/>
                <a:sym typeface="Times"/>
              </a:rPr>
              <a:t>Types of Power Dissipation: </a:t>
            </a:r>
            <a:endParaRPr/>
          </a:p>
          <a:p>
            <a:pPr indent="-342900" lvl="1" marL="80010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Static power dissipation</a:t>
            </a:r>
            <a:endParaRPr/>
          </a:p>
          <a:p>
            <a:pPr indent="-342900" lvl="1" marL="80010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Dynamic power dissipation</a:t>
            </a:r>
            <a:endParaRPr/>
          </a:p>
          <a:p>
            <a:pPr indent="-190500" lvl="1" marL="800100" marR="0" rtl="0" algn="l">
              <a:spcBef>
                <a:spcPts val="0"/>
              </a:spcBef>
              <a:spcAft>
                <a:spcPts val="0"/>
              </a:spcAft>
              <a:buClr>
                <a:schemeClr val="dk1"/>
              </a:buClr>
              <a:buSzPts val="2400"/>
              <a:buFont typeface="Noto Sans Symbols"/>
              <a:buNone/>
            </a:pPr>
            <a:r>
              <a:t/>
            </a:r>
            <a:endParaRPr b="0" i="0" sz="24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a:ea typeface="Times"/>
                <a:cs typeface="Times"/>
                <a:sym typeface="Times"/>
              </a:rPr>
              <a:t>Total power dissipation is the sum of the dynamic and static power (leakage power). </a:t>
            </a:r>
            <a:endParaRPr sz="2400">
              <a:solidFill>
                <a:schemeClr val="dk1"/>
              </a:solidFill>
              <a:latin typeface="Times"/>
              <a:ea typeface="Times"/>
              <a:cs typeface="Times"/>
              <a:sym typeface="Times"/>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a:ea typeface="Times"/>
              <a:cs typeface="Times"/>
              <a:sym typeface="Times"/>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a:ea typeface="Times"/>
                <a:cs typeface="Times"/>
                <a:sym typeface="Times"/>
              </a:rPr>
              <a:t>Dynamic power is the sum of two factors: switching power plus short circuit power. </a:t>
            </a:r>
            <a:endParaRPr sz="2400">
              <a:solidFill>
                <a:schemeClr val="dk1"/>
              </a:solidFill>
              <a:latin typeface="Times"/>
              <a:ea typeface="Times"/>
              <a:cs typeface="Times"/>
              <a:sym typeface="Times"/>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a:ea typeface="Times"/>
                <a:cs typeface="Times"/>
                <a:sym typeface="Times"/>
              </a:rPr>
              <a:t>Dynamic power is dissipated only when switching but static power (leakage power) due to leakage current is continuous.  </a:t>
            </a:r>
            <a:endParaRPr sz="2400">
              <a:solidFill>
                <a:schemeClr val="dk1"/>
              </a:solidFill>
              <a:latin typeface="Times"/>
              <a:ea typeface="Times"/>
              <a:cs typeface="Times"/>
              <a:sym typeface="Times"/>
            </a:endParaRPr>
          </a:p>
          <a:p>
            <a:pPr indent="-215900" lvl="0" marL="342900" marR="0" rtl="0" algn="just">
              <a:spcBef>
                <a:spcPts val="0"/>
              </a:spcBef>
              <a:spcAft>
                <a:spcPts val="0"/>
              </a:spcAft>
              <a:buClr>
                <a:schemeClr val="dk1"/>
              </a:buClr>
              <a:buSzPts val="2000"/>
              <a:buFont typeface="Noto Sans Symbols"/>
              <a:buNone/>
            </a:pPr>
            <a:r>
              <a:t/>
            </a:r>
            <a:endParaRPr sz="2000">
              <a:solidFill>
                <a:schemeClr val="dk1"/>
              </a:solidFill>
              <a:latin typeface="Times"/>
              <a:ea typeface="Times"/>
              <a:cs typeface="Times"/>
              <a:sym typeface="Times"/>
            </a:endParaRPr>
          </a:p>
        </p:txBody>
      </p:sp>
      <p:pic>
        <p:nvPicPr>
          <p:cNvPr descr="Screen Clipping" id="183" name="Google Shape;183;p24"/>
          <p:cNvPicPr preferRelativeResize="0"/>
          <p:nvPr/>
        </p:nvPicPr>
        <p:blipFill rotWithShape="1">
          <a:blip r:embed="rId3">
            <a:alphaModFix/>
          </a:blip>
          <a:srcRect b="0" l="0" r="0" t="0"/>
          <a:stretch/>
        </p:blipFill>
        <p:spPr>
          <a:xfrm>
            <a:off x="1524000" y="3714647"/>
            <a:ext cx="5515218" cy="7049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189" name="Google Shape;189;p25"/>
          <p:cNvSpPr txBox="1"/>
          <p:nvPr/>
        </p:nvSpPr>
        <p:spPr>
          <a:xfrm>
            <a:off x="357186" y="685800"/>
            <a:ext cx="8558214"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a:ea typeface="Times"/>
                <a:cs typeface="Times"/>
                <a:sym typeface="Times"/>
              </a:rPr>
              <a:t>SPEED AND POWER DISSIPATION OF DYNAMIC LOGIC: </a:t>
            </a:r>
            <a:endParaRPr b="1" sz="2000">
              <a:solidFill>
                <a:schemeClr val="dk1"/>
              </a:solidFill>
              <a:latin typeface="Times"/>
              <a:ea typeface="Times"/>
              <a:cs typeface="Times"/>
              <a:sym typeface="Times"/>
            </a:endParaRPr>
          </a:p>
          <a:p>
            <a:pPr indent="0" lvl="0" marL="0" marR="0" rtl="0" algn="just">
              <a:spcBef>
                <a:spcPts val="0"/>
              </a:spcBef>
              <a:spcAft>
                <a:spcPts val="0"/>
              </a:spcAft>
              <a:buNone/>
            </a:pPr>
            <a:r>
              <a:rPr lang="en-US" sz="2400">
                <a:solidFill>
                  <a:schemeClr val="dk1"/>
                </a:solidFill>
                <a:latin typeface="Times"/>
                <a:ea typeface="Times"/>
                <a:cs typeface="Times"/>
                <a:sym typeface="Times"/>
              </a:rPr>
              <a:t>The main advantages of dynamic logic are increased speed and reduced implementation area.</a:t>
            </a:r>
            <a:endParaRPr sz="2400">
              <a:solidFill>
                <a:schemeClr val="dk1"/>
              </a:solidFill>
              <a:latin typeface="Times"/>
              <a:ea typeface="Times"/>
              <a:cs typeface="Times"/>
              <a:sym typeface="Times"/>
            </a:endParaRPr>
          </a:p>
          <a:p>
            <a:pPr indent="0" lvl="0" marL="0" marR="0" rtl="0" algn="just">
              <a:spcBef>
                <a:spcPts val="0"/>
              </a:spcBef>
              <a:spcAft>
                <a:spcPts val="0"/>
              </a:spcAft>
              <a:buNone/>
            </a:pPr>
            <a:r>
              <a:rPr b="1" lang="en-US" sz="2000" u="sng">
                <a:solidFill>
                  <a:srgbClr val="00B050"/>
                </a:solidFill>
                <a:latin typeface="Times"/>
                <a:ea typeface="Times"/>
                <a:cs typeface="Times"/>
                <a:sym typeface="Times"/>
              </a:rPr>
              <a:t>POWER DISSIPATION- </a:t>
            </a:r>
            <a:endParaRPr/>
          </a:p>
          <a:p>
            <a:pPr indent="0" lvl="0" marL="0" marR="0" rtl="0" algn="just">
              <a:spcBef>
                <a:spcPts val="0"/>
              </a:spcBef>
              <a:spcAft>
                <a:spcPts val="0"/>
              </a:spcAft>
              <a:buNone/>
            </a:pPr>
            <a:r>
              <a:rPr b="1" i="1" lang="en-US" sz="2400">
                <a:solidFill>
                  <a:schemeClr val="dk1"/>
                </a:solidFill>
                <a:latin typeface="Times"/>
                <a:ea typeface="Times"/>
                <a:cs typeface="Times"/>
                <a:sym typeface="Times"/>
              </a:rPr>
              <a:t>Dynamic power dissipation</a:t>
            </a:r>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a:ea typeface="Times"/>
                <a:cs typeface="Times"/>
                <a:sym typeface="Times"/>
              </a:rPr>
              <a:t>There are two reasons for dynamic power dissipation. Switching of the device and Short circuit path from supply to ground. This occurs during operation of the device.</a:t>
            </a:r>
            <a:endParaRPr/>
          </a:p>
          <a:p>
            <a:pPr indent="-228600" lvl="0" marL="342900" marR="0" rtl="0" algn="just">
              <a:spcBef>
                <a:spcPts val="0"/>
              </a:spcBef>
              <a:spcAft>
                <a:spcPts val="0"/>
              </a:spcAft>
              <a:buClr>
                <a:schemeClr val="dk1"/>
              </a:buClr>
              <a:buSzPts val="1800"/>
              <a:buFont typeface="Noto Sans Symbols"/>
              <a:buNone/>
            </a:pPr>
            <a:r>
              <a:t/>
            </a:r>
            <a:endParaRPr sz="1800">
              <a:solidFill>
                <a:schemeClr val="dk1"/>
              </a:solidFill>
              <a:latin typeface="Times"/>
              <a:ea typeface="Times"/>
              <a:cs typeface="Times"/>
              <a:sym typeface="Times"/>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a:ea typeface="Times"/>
              <a:cs typeface="Times"/>
              <a:sym typeface="Times"/>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a:ea typeface="Times"/>
              <a:cs typeface="Times"/>
              <a:sym typeface="Times"/>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a:ea typeface="Times"/>
              <a:cs typeface="Times"/>
              <a:sym typeface="Times"/>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a:ea typeface="Times"/>
              <a:cs typeface="Times"/>
              <a:sym typeface="Times"/>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a:ea typeface="Times"/>
              <a:cs typeface="Times"/>
              <a:sym typeface="Times"/>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Times"/>
              <a:ea typeface="Times"/>
              <a:cs typeface="Times"/>
              <a:sym typeface="Times"/>
            </a:endParaRPr>
          </a:p>
          <a:p>
            <a:pPr indent="0" lvl="0" marL="0" marR="0" rtl="0" algn="just">
              <a:spcBef>
                <a:spcPts val="0"/>
              </a:spcBef>
              <a:spcAft>
                <a:spcPts val="0"/>
              </a:spcAft>
              <a:buNone/>
            </a:pPr>
            <a:r>
              <a:rPr lang="en-US" sz="1800">
                <a:solidFill>
                  <a:schemeClr val="dk1"/>
                </a:solidFill>
                <a:latin typeface="Times"/>
                <a:ea typeface="Times"/>
                <a:cs typeface="Times"/>
                <a:sym typeface="Times"/>
              </a:rPr>
              <a:t>                 </a:t>
            </a:r>
            <a:endParaRPr/>
          </a:p>
          <a:p>
            <a:pPr indent="0" lvl="0" marL="0" marR="0" rtl="0" algn="just">
              <a:spcBef>
                <a:spcPts val="0"/>
              </a:spcBef>
              <a:spcAft>
                <a:spcPts val="0"/>
              </a:spcAft>
              <a:buNone/>
            </a:pPr>
            <a:r>
              <a:rPr lang="en-US" sz="1800">
                <a:solidFill>
                  <a:schemeClr val="dk1"/>
                </a:solidFill>
                <a:latin typeface="Times"/>
                <a:ea typeface="Times"/>
                <a:cs typeface="Times"/>
                <a:sym typeface="Times"/>
              </a:rPr>
              <a:t>                  Switching of the device                      Short circuit path from supply to ground.</a:t>
            </a:r>
            <a:endParaRPr sz="1800">
              <a:solidFill>
                <a:schemeClr val="dk1"/>
              </a:solidFill>
              <a:latin typeface="Times"/>
              <a:ea typeface="Times"/>
              <a:cs typeface="Times"/>
              <a:sym typeface="Times"/>
            </a:endParaRPr>
          </a:p>
        </p:txBody>
      </p:sp>
      <p:pic>
        <p:nvPicPr>
          <p:cNvPr descr="Screen Clipping" id="190" name="Google Shape;190;p25"/>
          <p:cNvPicPr preferRelativeResize="0"/>
          <p:nvPr/>
        </p:nvPicPr>
        <p:blipFill rotWithShape="1">
          <a:blip r:embed="rId3">
            <a:alphaModFix/>
          </a:blip>
          <a:srcRect b="0" l="0" r="0" t="0"/>
          <a:stretch/>
        </p:blipFill>
        <p:spPr>
          <a:xfrm>
            <a:off x="347661" y="3962400"/>
            <a:ext cx="4191000" cy="2133972"/>
          </a:xfrm>
          <a:prstGeom prst="rect">
            <a:avLst/>
          </a:prstGeom>
          <a:noFill/>
          <a:ln>
            <a:noFill/>
          </a:ln>
        </p:spPr>
      </p:pic>
      <p:pic>
        <p:nvPicPr>
          <p:cNvPr descr="Screen Clipping" id="191" name="Google Shape;191;p25"/>
          <p:cNvPicPr preferRelativeResize="0"/>
          <p:nvPr/>
        </p:nvPicPr>
        <p:blipFill rotWithShape="1">
          <a:blip r:embed="rId4">
            <a:alphaModFix/>
          </a:blip>
          <a:srcRect b="0" l="0" r="0" t="0"/>
          <a:stretch/>
        </p:blipFill>
        <p:spPr>
          <a:xfrm>
            <a:off x="4953000" y="4005269"/>
            <a:ext cx="3810000" cy="20911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197" name="Google Shape;197;p26"/>
          <p:cNvSpPr txBox="1"/>
          <p:nvPr/>
        </p:nvSpPr>
        <p:spPr>
          <a:xfrm>
            <a:off x="445293" y="533400"/>
            <a:ext cx="8558214"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a:ea typeface="Times"/>
                <a:cs typeface="Times"/>
                <a:sym typeface="Times"/>
              </a:rPr>
              <a:t>SPEED AND POWER DISSIPATION OF DYNAMIC LOGIC: </a:t>
            </a:r>
            <a:endParaRPr/>
          </a:p>
          <a:p>
            <a:pPr indent="0" lvl="0" marL="0" marR="0" rtl="0" algn="just">
              <a:spcBef>
                <a:spcPts val="0"/>
              </a:spcBef>
              <a:spcAft>
                <a:spcPts val="0"/>
              </a:spcAft>
              <a:buNone/>
            </a:pPr>
            <a:r>
              <a:rPr b="1" lang="en-US" sz="2000" u="sng">
                <a:solidFill>
                  <a:srgbClr val="00B050"/>
                </a:solidFill>
                <a:latin typeface="Times"/>
                <a:ea typeface="Times"/>
                <a:cs typeface="Times"/>
                <a:sym typeface="Times"/>
              </a:rPr>
              <a:t>POWER DISSIPATION- </a:t>
            </a:r>
            <a:r>
              <a:rPr b="1" i="1" lang="en-US" sz="2400">
                <a:solidFill>
                  <a:schemeClr val="dk1"/>
                </a:solidFill>
                <a:latin typeface="Times"/>
                <a:ea typeface="Times"/>
                <a:cs typeface="Times"/>
                <a:sym typeface="Times"/>
              </a:rPr>
              <a:t>Dynamic power dissipation</a:t>
            </a:r>
            <a:endParaRPr/>
          </a:p>
          <a:p>
            <a:pPr indent="-342900" lvl="0" marL="342900" marR="0" rtl="0" algn="just">
              <a:spcBef>
                <a:spcPts val="0"/>
              </a:spcBef>
              <a:spcAft>
                <a:spcPts val="0"/>
              </a:spcAft>
              <a:buClr>
                <a:schemeClr val="dk1"/>
              </a:buClr>
              <a:buSzPts val="2400"/>
              <a:buFont typeface="Noto Sans Symbols"/>
              <a:buChar char="❑"/>
            </a:pPr>
            <a:r>
              <a:rPr b="1" lang="en-US" sz="2400">
                <a:solidFill>
                  <a:schemeClr val="dk1"/>
                </a:solidFill>
                <a:latin typeface="Times"/>
                <a:ea typeface="Times"/>
                <a:cs typeface="Times"/>
                <a:sym typeface="Times"/>
              </a:rPr>
              <a:t>Switching Power dissipation: </a:t>
            </a:r>
            <a:endParaRPr/>
          </a:p>
          <a:p>
            <a:pPr indent="-342900" lvl="0" marL="342900" marR="0" rtl="0" algn="just">
              <a:spcBef>
                <a:spcPts val="0"/>
              </a:spcBef>
              <a:spcAft>
                <a:spcPts val="0"/>
              </a:spcAft>
              <a:buClr>
                <a:schemeClr val="dk1"/>
              </a:buClr>
              <a:buSzPts val="2200"/>
              <a:buFont typeface="Noto Sans Symbols"/>
              <a:buChar char="✔"/>
            </a:pPr>
            <a:r>
              <a:rPr lang="en-US" sz="2200">
                <a:solidFill>
                  <a:schemeClr val="dk1"/>
                </a:solidFill>
                <a:latin typeface="Times"/>
                <a:ea typeface="Times"/>
                <a:cs typeface="Times"/>
                <a:sym typeface="Times"/>
              </a:rPr>
              <a:t>Switching power is dissipated when charging or discharging internal and net capacitances. </a:t>
            </a:r>
            <a:endParaRPr/>
          </a:p>
        </p:txBody>
      </p:sp>
      <p:sp>
        <p:nvSpPr>
          <p:cNvPr id="198" name="Google Shape;198;p26"/>
          <p:cNvSpPr/>
          <p:nvPr/>
        </p:nvSpPr>
        <p:spPr>
          <a:xfrm>
            <a:off x="445293" y="2377619"/>
            <a:ext cx="4572000" cy="2800767"/>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200"/>
              <a:buFont typeface="Noto Sans Symbols"/>
              <a:buChar char="✔"/>
            </a:pPr>
            <a:r>
              <a:rPr lang="en-US" sz="2200">
                <a:solidFill>
                  <a:schemeClr val="dk1"/>
                </a:solidFill>
                <a:latin typeface="Times"/>
                <a:ea typeface="Times"/>
                <a:cs typeface="Times"/>
                <a:sym typeface="Times"/>
              </a:rPr>
              <a:t>Each time the capacitor C gets charged through the PMOS transistor, its voltage rises from 0 to V and a certain amount of energy is drawn from the power supply. Part of this energy is dissipated in the PMOS device, while the remainder is stored on the load capacitor. </a:t>
            </a:r>
            <a:endParaRPr/>
          </a:p>
        </p:txBody>
      </p:sp>
      <p:pic>
        <p:nvPicPr>
          <p:cNvPr descr="Screen Clipping" id="199" name="Google Shape;199;p26"/>
          <p:cNvPicPr preferRelativeResize="0"/>
          <p:nvPr/>
        </p:nvPicPr>
        <p:blipFill rotWithShape="1">
          <a:blip r:embed="rId3">
            <a:alphaModFix/>
          </a:blip>
          <a:srcRect b="0" l="0" r="0" t="0"/>
          <a:stretch/>
        </p:blipFill>
        <p:spPr>
          <a:xfrm>
            <a:off x="5214580" y="2043694"/>
            <a:ext cx="3582113" cy="2695951"/>
          </a:xfrm>
          <a:prstGeom prst="rect">
            <a:avLst/>
          </a:prstGeom>
          <a:noFill/>
          <a:ln>
            <a:noFill/>
          </a:ln>
        </p:spPr>
      </p:pic>
      <p:sp>
        <p:nvSpPr>
          <p:cNvPr id="200" name="Google Shape;200;p26"/>
          <p:cNvSpPr/>
          <p:nvPr/>
        </p:nvSpPr>
        <p:spPr>
          <a:xfrm>
            <a:off x="397667" y="5067480"/>
            <a:ext cx="8572502" cy="1723549"/>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200"/>
              <a:buFont typeface="Noto Sans Symbols"/>
              <a:buChar char="✔"/>
            </a:pPr>
            <a:r>
              <a:rPr lang="en-US" sz="2200">
                <a:solidFill>
                  <a:schemeClr val="dk1"/>
                </a:solidFill>
                <a:latin typeface="Times"/>
                <a:ea typeface="Times"/>
                <a:cs typeface="Times"/>
                <a:sym typeface="Times"/>
              </a:rPr>
              <a:t>During the high-to-low transition, this capacitor discharged, and the stored energy is dissipated in the NMOS transistor. This way power is dissipated through charging and discharging. </a:t>
            </a:r>
            <a:endParaRPr sz="2200">
              <a:solidFill>
                <a:schemeClr val="dk1"/>
              </a:solidFill>
              <a:latin typeface="Times"/>
              <a:ea typeface="Times"/>
              <a:cs typeface="Times"/>
              <a:sym typeface="Times"/>
            </a:endParaRPr>
          </a:p>
          <a:p>
            <a:pPr indent="0" lvl="0" marL="0" marR="0" rtl="0" algn="just">
              <a:spcBef>
                <a:spcPts val="0"/>
              </a:spcBef>
              <a:spcAft>
                <a:spcPts val="0"/>
              </a:spcAft>
              <a:buNone/>
            </a:pPr>
            <a:r>
              <a:rPr lang="en-US" sz="2000">
                <a:solidFill>
                  <a:schemeClr val="dk1"/>
                </a:solidFill>
                <a:latin typeface="Times"/>
                <a:ea typeface="Times"/>
                <a:cs typeface="Times"/>
                <a:sym typeface="Times"/>
              </a:rPr>
              <a:t>Where a = switching activity factor, f = switching frequency, C = the effective capacitance and V = the supply voltage.</a:t>
            </a:r>
            <a:endParaRPr/>
          </a:p>
        </p:txBody>
      </p:sp>
      <p:pic>
        <p:nvPicPr>
          <p:cNvPr descr="Screen Clipping" id="201" name="Google Shape;201;p26"/>
          <p:cNvPicPr preferRelativeResize="0"/>
          <p:nvPr/>
        </p:nvPicPr>
        <p:blipFill rotWithShape="1">
          <a:blip r:embed="rId4">
            <a:alphaModFix/>
          </a:blip>
          <a:srcRect b="0" l="0" r="0" t="0"/>
          <a:stretch/>
        </p:blipFill>
        <p:spPr>
          <a:xfrm>
            <a:off x="5983779" y="5805006"/>
            <a:ext cx="2626821" cy="3913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207" name="Google Shape;207;p27"/>
          <p:cNvSpPr txBox="1"/>
          <p:nvPr/>
        </p:nvSpPr>
        <p:spPr>
          <a:xfrm>
            <a:off x="445293" y="533400"/>
            <a:ext cx="8558214"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a:ea typeface="Times"/>
                <a:cs typeface="Times"/>
                <a:sym typeface="Times"/>
              </a:rPr>
              <a:t>SPEED AND POWER DISSIPATION OF DYNAMIC LOGIC: </a:t>
            </a:r>
            <a:endParaRPr/>
          </a:p>
          <a:p>
            <a:pPr indent="0" lvl="0" marL="0" marR="0" rtl="0" algn="just">
              <a:spcBef>
                <a:spcPts val="0"/>
              </a:spcBef>
              <a:spcAft>
                <a:spcPts val="0"/>
              </a:spcAft>
              <a:buNone/>
            </a:pPr>
            <a:r>
              <a:rPr b="1" lang="en-US" sz="2000" u="sng">
                <a:solidFill>
                  <a:srgbClr val="00B050"/>
                </a:solidFill>
                <a:latin typeface="Times"/>
                <a:ea typeface="Times"/>
                <a:cs typeface="Times"/>
                <a:sym typeface="Times"/>
              </a:rPr>
              <a:t>POWER DISSIPATION- </a:t>
            </a:r>
            <a:r>
              <a:rPr b="1" i="1" lang="en-US" sz="2400">
                <a:solidFill>
                  <a:schemeClr val="dk1"/>
                </a:solidFill>
                <a:latin typeface="Times"/>
                <a:ea typeface="Times"/>
                <a:cs typeface="Times"/>
                <a:sym typeface="Times"/>
              </a:rPr>
              <a:t>Dynamic power dissipation</a:t>
            </a:r>
            <a:endParaRPr/>
          </a:p>
          <a:p>
            <a:pPr indent="-342900" lvl="0" marL="342900" marR="0" rtl="0" algn="just">
              <a:spcBef>
                <a:spcPts val="0"/>
              </a:spcBef>
              <a:spcAft>
                <a:spcPts val="0"/>
              </a:spcAft>
              <a:buClr>
                <a:schemeClr val="dk1"/>
              </a:buClr>
              <a:buSzPts val="2400"/>
              <a:buFont typeface="Noto Sans Symbols"/>
              <a:buChar char="❑"/>
            </a:pPr>
            <a:r>
              <a:rPr b="1" lang="en-US" sz="2400">
                <a:solidFill>
                  <a:schemeClr val="dk1"/>
                </a:solidFill>
                <a:latin typeface="Times"/>
                <a:ea typeface="Times"/>
                <a:cs typeface="Times"/>
                <a:sym typeface="Times"/>
              </a:rPr>
              <a:t>Short-circuit power dissipation: </a:t>
            </a:r>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a:ea typeface="Times"/>
                <a:cs typeface="Times"/>
                <a:sym typeface="Times"/>
              </a:rPr>
              <a:t>It is the power dissipated by an instantaneous short-circuit connection between the supply voltage and the ground at the time the gate switches state. </a:t>
            </a:r>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a:ea typeface="Times"/>
                <a:cs typeface="Times"/>
                <a:sym typeface="Times"/>
              </a:rPr>
              <a:t>When the input transition time is very high, there will be certain duration of time “t”, for which both the devices (PMOS and NMOS) are turned ON. Now, there is a short circuit path from V to ground.</a:t>
            </a:r>
            <a:endParaRPr sz="2400">
              <a:solidFill>
                <a:schemeClr val="dk1"/>
              </a:solidFill>
              <a:latin typeface="Times"/>
              <a:ea typeface="Times"/>
              <a:cs typeface="Times"/>
              <a:sym typeface="Times"/>
            </a:endParaRPr>
          </a:p>
        </p:txBody>
      </p:sp>
      <p:pic>
        <p:nvPicPr>
          <p:cNvPr descr="Screen Clipping" id="208" name="Google Shape;208;p27"/>
          <p:cNvPicPr preferRelativeResize="0"/>
          <p:nvPr/>
        </p:nvPicPr>
        <p:blipFill rotWithShape="1">
          <a:blip r:embed="rId3">
            <a:alphaModFix/>
          </a:blip>
          <a:srcRect b="0" l="0" r="0" t="0"/>
          <a:stretch/>
        </p:blipFill>
        <p:spPr>
          <a:xfrm>
            <a:off x="5029200" y="3971565"/>
            <a:ext cx="3810000" cy="2581635"/>
          </a:xfrm>
          <a:prstGeom prst="rect">
            <a:avLst/>
          </a:prstGeom>
          <a:noFill/>
          <a:ln>
            <a:noFill/>
          </a:ln>
        </p:spPr>
      </p:pic>
      <p:pic>
        <p:nvPicPr>
          <p:cNvPr descr="Screen Clipping" id="209" name="Google Shape;209;p27"/>
          <p:cNvPicPr preferRelativeResize="0"/>
          <p:nvPr/>
        </p:nvPicPr>
        <p:blipFill rotWithShape="1">
          <a:blip r:embed="rId4">
            <a:alphaModFix/>
          </a:blip>
          <a:srcRect b="0" l="0" r="0" t="0"/>
          <a:stretch/>
        </p:blipFill>
        <p:spPr>
          <a:xfrm>
            <a:off x="1066800" y="4419600"/>
            <a:ext cx="2819400" cy="467539"/>
          </a:xfrm>
          <a:prstGeom prst="rect">
            <a:avLst/>
          </a:prstGeom>
          <a:noFill/>
          <a:ln>
            <a:noFill/>
          </a:ln>
        </p:spPr>
      </p:pic>
      <p:sp>
        <p:nvSpPr>
          <p:cNvPr id="210" name="Google Shape;210;p27"/>
          <p:cNvSpPr/>
          <p:nvPr/>
        </p:nvSpPr>
        <p:spPr>
          <a:xfrm>
            <a:off x="457200" y="5031740"/>
            <a:ext cx="510540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Times"/>
                <a:ea typeface="Times"/>
                <a:cs typeface="Times"/>
                <a:sym typeface="Times"/>
              </a:rPr>
              <a:t>Where </a:t>
            </a:r>
            <a:endParaRPr/>
          </a:p>
          <a:p>
            <a:pPr indent="0" lvl="0" marL="0" marR="0" rtl="0" algn="l">
              <a:spcBef>
                <a:spcPts val="0"/>
              </a:spcBef>
              <a:spcAft>
                <a:spcPts val="0"/>
              </a:spcAft>
              <a:buNone/>
            </a:pPr>
            <a:r>
              <a:rPr lang="en-US" sz="2000">
                <a:solidFill>
                  <a:schemeClr val="dk1"/>
                </a:solidFill>
                <a:latin typeface="Times"/>
                <a:ea typeface="Times"/>
                <a:cs typeface="Times"/>
                <a:sym typeface="Times"/>
              </a:rPr>
              <a:t>Isc= the short circuit current, </a:t>
            </a:r>
            <a:endParaRPr sz="2000">
              <a:solidFill>
                <a:schemeClr val="dk1"/>
              </a:solidFill>
              <a:latin typeface="Times"/>
              <a:ea typeface="Times"/>
              <a:cs typeface="Times"/>
              <a:sym typeface="Times"/>
            </a:endParaRPr>
          </a:p>
          <a:p>
            <a:pPr indent="0" lvl="0" marL="0" marR="0" rtl="0" algn="l">
              <a:spcBef>
                <a:spcPts val="0"/>
              </a:spcBef>
              <a:spcAft>
                <a:spcPts val="0"/>
              </a:spcAft>
              <a:buNone/>
            </a:pPr>
            <a:r>
              <a:rPr lang="en-US" sz="2000">
                <a:solidFill>
                  <a:schemeClr val="dk1"/>
                </a:solidFill>
                <a:latin typeface="Times"/>
                <a:ea typeface="Times"/>
                <a:cs typeface="Times"/>
                <a:sym typeface="Times"/>
              </a:rPr>
              <a:t>V= the supply voltage and t =short circuit time.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216" name="Google Shape;216;p28"/>
          <p:cNvSpPr txBox="1"/>
          <p:nvPr/>
        </p:nvSpPr>
        <p:spPr>
          <a:xfrm>
            <a:off x="445293" y="533400"/>
            <a:ext cx="8558214"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a:ea typeface="Times"/>
                <a:cs typeface="Times"/>
                <a:sym typeface="Times"/>
              </a:rPr>
              <a:t>ISSUES IN DYNAMIC DESIGN:</a:t>
            </a:r>
            <a:endParaRPr/>
          </a:p>
          <a:p>
            <a:pPr indent="-342900" lvl="0" marL="342900" marR="0" rtl="0" algn="just">
              <a:lnSpc>
                <a:spcPct val="150000"/>
              </a:lnSpc>
              <a:spcBef>
                <a:spcPts val="0"/>
              </a:spcBef>
              <a:spcAft>
                <a:spcPts val="0"/>
              </a:spcAft>
              <a:buClr>
                <a:schemeClr val="dk1"/>
              </a:buClr>
              <a:buSzPts val="2400"/>
              <a:buFont typeface="Noto Sans Symbols"/>
              <a:buChar char="✔"/>
            </a:pPr>
            <a:r>
              <a:rPr lang="en-US" sz="2400">
                <a:solidFill>
                  <a:schemeClr val="dk1"/>
                </a:solidFill>
                <a:latin typeface="Times"/>
                <a:ea typeface="Times"/>
                <a:cs typeface="Times"/>
                <a:sym typeface="Times"/>
              </a:rPr>
              <a:t>There are several important considerations that must be taken into account if one wants dynamic circuits to function properly. This include </a:t>
            </a:r>
            <a:endParaRPr sz="2400">
              <a:solidFill>
                <a:schemeClr val="dk1"/>
              </a:solidFill>
              <a:latin typeface="Times"/>
              <a:ea typeface="Times"/>
              <a:cs typeface="Times"/>
              <a:sym typeface="Times"/>
            </a:endParaRPr>
          </a:p>
          <a:p>
            <a:pPr indent="-342900" lvl="2" marL="1257300" marR="0" rtl="0" algn="just">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Charge leakage, </a:t>
            </a:r>
            <a:endParaRPr b="0" i="0" sz="2400" u="none" cap="none" strike="noStrike">
              <a:solidFill>
                <a:schemeClr val="dk1"/>
              </a:solidFill>
              <a:latin typeface="Times"/>
              <a:ea typeface="Times"/>
              <a:cs typeface="Times"/>
              <a:sym typeface="Times"/>
            </a:endParaRPr>
          </a:p>
          <a:p>
            <a:pPr indent="-342900" lvl="2" marL="1257300" marR="0" rtl="0" algn="just">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Charge sharing,</a:t>
            </a:r>
            <a:endParaRPr/>
          </a:p>
          <a:p>
            <a:pPr indent="-342900" lvl="2" marL="1257300" marR="0" rtl="0" algn="just">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Back gate coupling, </a:t>
            </a:r>
            <a:endParaRPr b="0" i="0" sz="2400" u="none" cap="none" strike="noStrike">
              <a:solidFill>
                <a:schemeClr val="dk1"/>
              </a:solidFill>
              <a:latin typeface="Times"/>
              <a:ea typeface="Times"/>
              <a:cs typeface="Times"/>
              <a:sym typeface="Times"/>
            </a:endParaRPr>
          </a:p>
          <a:p>
            <a:pPr indent="-342900" lvl="2" marL="1257300" marR="0" rtl="0" algn="just">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Clock feed through.</a:t>
            </a:r>
            <a:endParaRPr b="0" i="0" sz="2400" u="none" cap="none" strike="noStrike">
              <a:solidFill>
                <a:schemeClr val="dk1"/>
              </a:solidFill>
              <a:latin typeface="Times"/>
              <a:ea typeface="Times"/>
              <a:cs typeface="Times"/>
              <a:sym typeface="Time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9"/>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222" name="Google Shape;222;p29"/>
          <p:cNvSpPr txBox="1"/>
          <p:nvPr/>
        </p:nvSpPr>
        <p:spPr>
          <a:xfrm>
            <a:off x="445293" y="533400"/>
            <a:ext cx="8558214"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a:ea typeface="Times"/>
                <a:cs typeface="Times"/>
                <a:sym typeface="Times"/>
              </a:rPr>
              <a:t>ISSUES IN DYNAMIC DESIGN:</a:t>
            </a:r>
            <a:endParaRPr/>
          </a:p>
        </p:txBody>
      </p:sp>
      <p:pic>
        <p:nvPicPr>
          <p:cNvPr descr="Screen Clipping" id="223" name="Google Shape;223;p29"/>
          <p:cNvPicPr preferRelativeResize="0"/>
          <p:nvPr/>
        </p:nvPicPr>
        <p:blipFill rotWithShape="1">
          <a:blip r:embed="rId3">
            <a:alphaModFix/>
          </a:blip>
          <a:srcRect b="0" l="0" r="0" t="0"/>
          <a:stretch/>
        </p:blipFill>
        <p:spPr>
          <a:xfrm>
            <a:off x="304800" y="990599"/>
            <a:ext cx="8698707" cy="57948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2"/>
          <p:cNvSpPr/>
          <p:nvPr/>
        </p:nvSpPr>
        <p:spPr>
          <a:xfrm>
            <a:off x="762000" y="304800"/>
            <a:ext cx="8153400" cy="61555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en-US" sz="3600" u="sng" cap="none" strike="noStrike">
                <a:solidFill>
                  <a:schemeClr val="dk1"/>
                </a:solidFill>
                <a:latin typeface="Cambria"/>
                <a:ea typeface="Cambria"/>
                <a:cs typeface="Cambria"/>
                <a:sym typeface="Cambria"/>
              </a:rPr>
              <a:t>CONTENTS:  </a:t>
            </a:r>
            <a:endParaRPr/>
          </a:p>
          <a:p>
            <a:pPr indent="0" lvl="0" marL="0" marR="0" rtl="0" algn="just">
              <a:spcBef>
                <a:spcPts val="0"/>
              </a:spcBef>
              <a:spcAft>
                <a:spcPts val="0"/>
              </a:spcAft>
              <a:buNone/>
            </a:pPr>
            <a:r>
              <a:t/>
            </a:r>
            <a:endParaRPr b="0" i="0" sz="1400" u="none" cap="none" strike="noStrike">
              <a:solidFill>
                <a:schemeClr val="dk1"/>
              </a:solidFill>
              <a:latin typeface="Cambria"/>
              <a:ea typeface="Cambria"/>
              <a:cs typeface="Cambria"/>
              <a:sym typeface="Cambria"/>
            </a:endParaRPr>
          </a:p>
          <a:p>
            <a:pPr indent="-342900" lvl="0" marL="342900" marR="0" rtl="0" algn="just">
              <a:spcBef>
                <a:spcPts val="0"/>
              </a:spcBef>
              <a:spcAft>
                <a:spcPts val="0"/>
              </a:spcAft>
              <a:buClr>
                <a:schemeClr val="dk1"/>
              </a:buClr>
              <a:buSzPts val="2800"/>
              <a:buFont typeface="Noto Sans Symbols"/>
              <a:buChar char="❑"/>
            </a:pPr>
            <a:r>
              <a:rPr b="0" i="0" lang="en-US" sz="2800" u="none" cap="none" strike="noStrike">
                <a:solidFill>
                  <a:schemeClr val="dk1"/>
                </a:solidFill>
                <a:latin typeface="Cambria"/>
                <a:ea typeface="Cambria"/>
                <a:cs typeface="Cambria"/>
                <a:sym typeface="Cambria"/>
              </a:rPr>
              <a:t>Static CMOS Design</a:t>
            </a:r>
            <a:endParaRPr/>
          </a:p>
          <a:p>
            <a:pPr indent="-571500" lvl="1" marL="10287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Complementary logic</a:t>
            </a:r>
            <a:endParaRPr/>
          </a:p>
          <a:p>
            <a:pPr indent="-571500" lvl="1" marL="10287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Rationed Logic</a:t>
            </a:r>
            <a:endParaRPr/>
          </a:p>
          <a:p>
            <a:pPr indent="-571500" lvl="1" marL="10287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Pass Transistor Logic</a:t>
            </a:r>
            <a:endParaRPr/>
          </a:p>
          <a:p>
            <a:pPr indent="-419100" lvl="1" marL="102870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Cambria"/>
              <a:ea typeface="Cambria"/>
              <a:cs typeface="Cambria"/>
              <a:sym typeface="Cambria"/>
            </a:endParaRPr>
          </a:p>
          <a:p>
            <a:pPr indent="-342900" lvl="0" marL="342900" marR="0" rtl="0" algn="just">
              <a:spcBef>
                <a:spcPts val="0"/>
              </a:spcBef>
              <a:spcAft>
                <a:spcPts val="0"/>
              </a:spcAft>
              <a:buClr>
                <a:schemeClr val="dk1"/>
              </a:buClr>
              <a:buSzPts val="2800"/>
              <a:buFont typeface="Noto Sans Symbols"/>
              <a:buChar char="❑"/>
            </a:pPr>
            <a:r>
              <a:rPr b="0" i="0" lang="en-US" sz="2800" u="none" cap="none" strike="noStrike">
                <a:solidFill>
                  <a:schemeClr val="dk1"/>
                </a:solidFill>
                <a:latin typeface="Cambria"/>
                <a:ea typeface="Cambria"/>
                <a:cs typeface="Cambria"/>
                <a:sym typeface="Cambria"/>
              </a:rPr>
              <a:t>Dynamic CMOS Design</a:t>
            </a:r>
            <a:endParaRPr/>
          </a:p>
          <a:p>
            <a:pPr indent="-457200" lvl="1" marL="9144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Basic Principles</a:t>
            </a:r>
            <a:endParaRPr/>
          </a:p>
          <a:p>
            <a:pPr indent="-457200" lvl="1" marL="9144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Speed power dissipation</a:t>
            </a:r>
            <a:endParaRPr/>
          </a:p>
          <a:p>
            <a:pPr indent="-457200" lvl="1" marL="9144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Issues in dynamic design</a:t>
            </a:r>
            <a:endParaRPr/>
          </a:p>
          <a:p>
            <a:pPr indent="-457200" lvl="1" marL="9144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Cascading Dynamic Gates</a:t>
            </a:r>
            <a:endParaRPr/>
          </a:p>
          <a:p>
            <a:pPr indent="-457200" lvl="1" marL="9144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Latches Vs Registers.</a:t>
            </a:r>
            <a:endParaRPr/>
          </a:p>
          <a:p>
            <a:pPr indent="-457200" lvl="1" marL="9144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Latch based design</a:t>
            </a:r>
            <a:endParaRPr/>
          </a:p>
          <a:p>
            <a:pPr indent="-457200" lvl="1" marL="9144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Instability and meta stability</a:t>
            </a:r>
            <a:endParaRPr/>
          </a:p>
          <a:p>
            <a:pPr indent="-457200" lvl="1" marL="9144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Cambria"/>
                <a:ea typeface="Cambria"/>
                <a:cs typeface="Cambria"/>
                <a:sym typeface="Cambria"/>
              </a:rPr>
              <a:t>Multiplexer based latches.</a:t>
            </a:r>
            <a:endParaRPr b="0" i="0" sz="2400" u="none" cap="none" strike="noStrike">
              <a:solidFill>
                <a:schemeClr val="dk1"/>
              </a:solidFill>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229" name="Google Shape;229;p30"/>
          <p:cNvSpPr txBox="1"/>
          <p:nvPr/>
        </p:nvSpPr>
        <p:spPr>
          <a:xfrm>
            <a:off x="445294" y="533400"/>
            <a:ext cx="6169820"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a:ea typeface="Times"/>
                <a:cs typeface="Times"/>
                <a:sym typeface="Times"/>
              </a:rPr>
              <a:t>ISSUES IN DYNAMIC DESIGN:</a:t>
            </a:r>
            <a:endParaRPr/>
          </a:p>
          <a:p>
            <a:pPr indent="0" lvl="0" marL="0" marR="0" rtl="0" algn="just">
              <a:spcBef>
                <a:spcPts val="0"/>
              </a:spcBef>
              <a:spcAft>
                <a:spcPts val="0"/>
              </a:spcAft>
              <a:buNone/>
            </a:pPr>
            <a:r>
              <a:rPr b="1" lang="en-US" sz="2400">
                <a:solidFill>
                  <a:schemeClr val="dk1"/>
                </a:solidFill>
                <a:latin typeface="Times"/>
                <a:ea typeface="Times"/>
                <a:cs typeface="Times"/>
                <a:sym typeface="Times"/>
              </a:rPr>
              <a:t>Charge sharing </a:t>
            </a:r>
            <a:endParaRPr b="1" sz="2400">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200"/>
              <a:buFont typeface="Noto Sans Symbols"/>
              <a:buChar char="✔"/>
            </a:pPr>
            <a:r>
              <a:rPr lang="en-US" sz="2200">
                <a:solidFill>
                  <a:schemeClr val="dk1"/>
                </a:solidFill>
                <a:latin typeface="Times"/>
                <a:ea typeface="Times"/>
                <a:cs typeface="Times"/>
                <a:sym typeface="Times"/>
              </a:rPr>
              <a:t>During the precharge phase, the output node is precharged to V</a:t>
            </a:r>
            <a:r>
              <a:rPr baseline="30000" lang="en-US" sz="2200">
                <a:solidFill>
                  <a:schemeClr val="dk1"/>
                </a:solidFill>
                <a:latin typeface="Times"/>
                <a:ea typeface="Times"/>
                <a:cs typeface="Times"/>
                <a:sym typeface="Times"/>
              </a:rPr>
              <a:t>DD</a:t>
            </a:r>
            <a:r>
              <a:rPr lang="en-US" sz="2200">
                <a:solidFill>
                  <a:schemeClr val="dk1"/>
                </a:solidFill>
                <a:latin typeface="Times"/>
                <a:ea typeface="Times"/>
                <a:cs typeface="Times"/>
                <a:sym typeface="Times"/>
              </a:rPr>
              <a:t>. Capacitors Ca and Cb represent the parasitic capacitances of the internal nodes of the circuit. </a:t>
            </a:r>
            <a:endParaRPr sz="2200">
              <a:solidFill>
                <a:schemeClr val="dk1"/>
              </a:solidFill>
              <a:latin typeface="Times"/>
              <a:ea typeface="Times"/>
              <a:cs typeface="Times"/>
              <a:sym typeface="Times"/>
            </a:endParaRPr>
          </a:p>
          <a:p>
            <a:pPr indent="-203200" lvl="0" marL="342900" marR="0" rtl="0" algn="just">
              <a:spcBef>
                <a:spcPts val="0"/>
              </a:spcBef>
              <a:spcAft>
                <a:spcPts val="0"/>
              </a:spcAft>
              <a:buClr>
                <a:schemeClr val="dk1"/>
              </a:buClr>
              <a:buSzPts val="2200"/>
              <a:buFont typeface="Noto Sans Symbols"/>
              <a:buNone/>
            </a:pPr>
            <a:r>
              <a:t/>
            </a:r>
            <a:endParaRPr sz="2200">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200"/>
              <a:buFont typeface="Noto Sans Symbols"/>
              <a:buChar char="✔"/>
            </a:pPr>
            <a:r>
              <a:rPr lang="en-US" sz="2200">
                <a:solidFill>
                  <a:schemeClr val="dk1"/>
                </a:solidFill>
                <a:latin typeface="Times"/>
                <a:ea typeface="Times"/>
                <a:cs typeface="Times"/>
                <a:sym typeface="Times"/>
              </a:rPr>
              <a:t>Assume now that during precharge all inputs are set 0 and the capacitance Ca is discharged. </a:t>
            </a:r>
            <a:endParaRPr sz="2200">
              <a:solidFill>
                <a:schemeClr val="dk1"/>
              </a:solidFill>
              <a:latin typeface="Times"/>
              <a:ea typeface="Times"/>
              <a:cs typeface="Times"/>
              <a:sym typeface="Times"/>
            </a:endParaRPr>
          </a:p>
          <a:p>
            <a:pPr indent="-203200" lvl="0" marL="342900" marR="0" rtl="0" algn="just">
              <a:spcBef>
                <a:spcPts val="0"/>
              </a:spcBef>
              <a:spcAft>
                <a:spcPts val="0"/>
              </a:spcAft>
              <a:buClr>
                <a:schemeClr val="dk1"/>
              </a:buClr>
              <a:buSzPts val="2200"/>
              <a:buFont typeface="Noto Sans Symbols"/>
              <a:buNone/>
            </a:pPr>
            <a:r>
              <a:t/>
            </a:r>
            <a:endParaRPr sz="2200">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200"/>
              <a:buFont typeface="Noto Sans Symbols"/>
              <a:buChar char="✔"/>
            </a:pPr>
            <a:r>
              <a:rPr lang="en-US" sz="2200">
                <a:solidFill>
                  <a:schemeClr val="dk1"/>
                </a:solidFill>
                <a:latin typeface="Times"/>
                <a:ea typeface="Times"/>
                <a:cs typeface="Times"/>
                <a:sym typeface="Times"/>
              </a:rPr>
              <a:t>Assume further that input B remains at 0 during evaluation, while input A makes a 0 to 1 transition. Turning transistor Ma on, the charge stored originally on capacitor C</a:t>
            </a:r>
            <a:r>
              <a:rPr baseline="30000" lang="en-US" sz="2200">
                <a:solidFill>
                  <a:schemeClr val="dk1"/>
                </a:solidFill>
                <a:latin typeface="Times"/>
                <a:ea typeface="Times"/>
                <a:cs typeface="Times"/>
                <a:sym typeface="Times"/>
              </a:rPr>
              <a:t>L </a:t>
            </a:r>
            <a:r>
              <a:rPr lang="en-US" sz="2200">
                <a:solidFill>
                  <a:schemeClr val="dk1"/>
                </a:solidFill>
                <a:latin typeface="Times"/>
                <a:ea typeface="Times"/>
                <a:cs typeface="Times"/>
                <a:sym typeface="Times"/>
              </a:rPr>
              <a:t>is redistributed over C</a:t>
            </a:r>
            <a:r>
              <a:rPr baseline="30000" lang="en-US" sz="2200">
                <a:solidFill>
                  <a:schemeClr val="dk1"/>
                </a:solidFill>
                <a:latin typeface="Times"/>
                <a:ea typeface="Times"/>
                <a:cs typeface="Times"/>
                <a:sym typeface="Times"/>
              </a:rPr>
              <a:t>L </a:t>
            </a:r>
            <a:r>
              <a:rPr lang="en-US" sz="2200">
                <a:solidFill>
                  <a:schemeClr val="dk1"/>
                </a:solidFill>
                <a:latin typeface="Times"/>
                <a:ea typeface="Times"/>
                <a:cs typeface="Times"/>
                <a:sym typeface="Times"/>
              </a:rPr>
              <a:t>and Ca. This causes a drop in the output voltage, which cannot be recovered due to the dynamic nature of the circuit.</a:t>
            </a:r>
            <a:endParaRPr/>
          </a:p>
        </p:txBody>
      </p:sp>
      <p:pic>
        <p:nvPicPr>
          <p:cNvPr descr="Screen Clipping" id="230" name="Google Shape;230;p30"/>
          <p:cNvPicPr preferRelativeResize="0"/>
          <p:nvPr/>
        </p:nvPicPr>
        <p:blipFill rotWithShape="1">
          <a:blip r:embed="rId3">
            <a:alphaModFix/>
          </a:blip>
          <a:srcRect b="0" l="0" r="0" t="0"/>
          <a:stretch/>
        </p:blipFill>
        <p:spPr>
          <a:xfrm>
            <a:off x="6652959" y="376237"/>
            <a:ext cx="2491041" cy="41954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solidFill>
                  <a:schemeClr val="dk1"/>
                </a:solidFill>
              </a:rPr>
              <a:t>Dynamic CMOS design:</a:t>
            </a:r>
            <a:endParaRPr b="1" u="sng">
              <a:solidFill>
                <a:schemeClr val="dk1"/>
              </a:solidFill>
            </a:endParaRPr>
          </a:p>
        </p:txBody>
      </p:sp>
      <p:sp>
        <p:nvSpPr>
          <p:cNvPr id="236" name="Google Shape;236;p31"/>
          <p:cNvSpPr txBox="1"/>
          <p:nvPr/>
        </p:nvSpPr>
        <p:spPr>
          <a:xfrm>
            <a:off x="533400" y="552449"/>
            <a:ext cx="8470106" cy="6019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Times"/>
                <a:ea typeface="Times"/>
                <a:cs typeface="Times"/>
                <a:sym typeface="Times"/>
              </a:rPr>
              <a:t>ISSUES IN DYNAMIC DESIGN:</a:t>
            </a:r>
            <a:endParaRPr/>
          </a:p>
          <a:p>
            <a:pPr indent="0" lvl="0" marL="0" marR="0" rtl="0" algn="just">
              <a:spcBef>
                <a:spcPts val="0"/>
              </a:spcBef>
              <a:spcAft>
                <a:spcPts val="0"/>
              </a:spcAft>
              <a:buNone/>
            </a:pPr>
            <a:r>
              <a:rPr b="1" lang="en-US" sz="2400">
                <a:solidFill>
                  <a:schemeClr val="dk1"/>
                </a:solidFill>
                <a:latin typeface="Times"/>
                <a:ea typeface="Times"/>
                <a:cs typeface="Times"/>
                <a:sym typeface="Times"/>
              </a:rPr>
              <a:t>Clock feedthrough:</a:t>
            </a:r>
            <a:endParaRPr/>
          </a:p>
          <a:p>
            <a:pPr indent="-342900" lvl="0" marL="342900" marR="0" rtl="0" algn="just">
              <a:spcBef>
                <a:spcPts val="0"/>
              </a:spcBef>
              <a:spcAft>
                <a:spcPts val="0"/>
              </a:spcAft>
              <a:buClr>
                <a:schemeClr val="dk1"/>
              </a:buClr>
              <a:buSzPts val="2200"/>
              <a:buFont typeface="Noto Sans Symbols"/>
              <a:buChar char="✔"/>
            </a:pPr>
            <a:r>
              <a:rPr lang="en-US" sz="2200">
                <a:solidFill>
                  <a:schemeClr val="dk1"/>
                </a:solidFill>
                <a:latin typeface="Times"/>
                <a:ea typeface="Times"/>
                <a:cs typeface="Times"/>
                <a:sym typeface="Times"/>
              </a:rPr>
              <a:t>The clock signal is coupled to the storage node by the gate-source capacitance and the gate-overlap capacitance of the precharge device.</a:t>
            </a:r>
            <a:endParaRPr/>
          </a:p>
          <a:p>
            <a:pPr indent="-342900" lvl="0" marL="342900" marR="0" rtl="0" algn="just">
              <a:spcBef>
                <a:spcPts val="0"/>
              </a:spcBef>
              <a:spcAft>
                <a:spcPts val="0"/>
              </a:spcAft>
              <a:buClr>
                <a:schemeClr val="dk1"/>
              </a:buClr>
              <a:buSzPts val="2200"/>
              <a:buFont typeface="Noto Sans Symbols"/>
              <a:buChar char="✔"/>
            </a:pPr>
            <a:r>
              <a:rPr lang="en-US" sz="2200">
                <a:solidFill>
                  <a:schemeClr val="dk1"/>
                </a:solidFill>
                <a:latin typeface="Times"/>
                <a:ea typeface="Times"/>
                <a:cs typeface="Times"/>
                <a:sym typeface="Times"/>
              </a:rPr>
              <a:t>The </a:t>
            </a:r>
            <a:r>
              <a:rPr lang="en-US" sz="2000">
                <a:solidFill>
                  <a:schemeClr val="dk1"/>
                </a:solidFill>
                <a:latin typeface="Times"/>
                <a:ea typeface="Times"/>
                <a:cs typeface="Times"/>
                <a:sym typeface="Times"/>
              </a:rPr>
              <a:t>falling edges of the clock couple into the signal node. The danger of clock feed-through is that it causes the signal level to rise sufficiently above the supply voltage as to forward-bias the junction diode. </a:t>
            </a:r>
            <a:endParaRPr sz="2200">
              <a:solidFill>
                <a:schemeClr val="dk1"/>
              </a:solidFill>
              <a:latin typeface="Times"/>
              <a:ea typeface="Times"/>
              <a:cs typeface="Times"/>
              <a:sym typeface="Times"/>
            </a:endParaRPr>
          </a:p>
        </p:txBody>
      </p:sp>
      <p:pic>
        <p:nvPicPr>
          <p:cNvPr descr="Screen Clipping" id="237" name="Google Shape;237;p31"/>
          <p:cNvPicPr preferRelativeResize="0"/>
          <p:nvPr/>
        </p:nvPicPr>
        <p:blipFill rotWithShape="1">
          <a:blip r:embed="rId3">
            <a:alphaModFix/>
          </a:blip>
          <a:srcRect b="0" l="0" r="0" t="0"/>
          <a:stretch/>
        </p:blipFill>
        <p:spPr>
          <a:xfrm>
            <a:off x="4343400" y="3315956"/>
            <a:ext cx="2286000" cy="3542044"/>
          </a:xfrm>
          <a:prstGeom prst="rect">
            <a:avLst/>
          </a:prstGeom>
          <a:noFill/>
          <a:ln>
            <a:noFill/>
          </a:ln>
        </p:spPr>
      </p:pic>
      <p:pic>
        <p:nvPicPr>
          <p:cNvPr descr="Screen Clipping" id="238" name="Google Shape;238;p31"/>
          <p:cNvPicPr preferRelativeResize="0"/>
          <p:nvPr/>
        </p:nvPicPr>
        <p:blipFill rotWithShape="1">
          <a:blip r:embed="rId4">
            <a:alphaModFix/>
          </a:blip>
          <a:srcRect b="0" l="0" r="0" t="0"/>
          <a:stretch/>
        </p:blipFill>
        <p:spPr>
          <a:xfrm>
            <a:off x="6486367" y="4254048"/>
            <a:ext cx="2581433" cy="2375352"/>
          </a:xfrm>
          <a:prstGeom prst="rect">
            <a:avLst/>
          </a:prstGeom>
          <a:noFill/>
          <a:ln>
            <a:noFill/>
          </a:ln>
        </p:spPr>
      </p:pic>
      <p:sp>
        <p:nvSpPr>
          <p:cNvPr id="239" name="Google Shape;239;p31"/>
          <p:cNvSpPr/>
          <p:nvPr/>
        </p:nvSpPr>
        <p:spPr>
          <a:xfrm>
            <a:off x="228600" y="3048000"/>
            <a:ext cx="4191000" cy="2800767"/>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200"/>
              <a:buFont typeface="Noto Sans Symbols"/>
              <a:buChar char="✔"/>
            </a:pPr>
            <a:r>
              <a:rPr lang="en-US" sz="2200">
                <a:solidFill>
                  <a:schemeClr val="dk1"/>
                </a:solidFill>
                <a:latin typeface="Times"/>
                <a:ea typeface="Times"/>
                <a:cs typeface="Times"/>
                <a:sym typeface="Times"/>
              </a:rPr>
              <a:t>This causes electron injection into the substrate and eventually resulting in faulty operation. This can be avoided by providing a sufficient number of well contacts close to the precharge device to collect the injected current.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152400" y="73533"/>
            <a:ext cx="8991600" cy="748533"/>
          </a:xfrm>
          <a:prstGeom prst="rect">
            <a:avLst/>
          </a:prstGeom>
          <a:noFill/>
          <a:ln>
            <a:noFill/>
          </a:ln>
        </p:spPr>
        <p:txBody>
          <a:bodyPr anchorCtr="0" anchor="ctr" bIns="0" lIns="0" spcFirstLastPara="1" rIns="0" wrap="square" tIns="9750">
            <a:spAutoFit/>
          </a:bodyPr>
          <a:lstStyle/>
          <a:p>
            <a:pPr indent="0" lvl="0" marL="10860" rtl="0" algn="l">
              <a:lnSpc>
                <a:spcPct val="100000"/>
              </a:lnSpc>
              <a:spcBef>
                <a:spcPts val="0"/>
              </a:spcBef>
              <a:spcAft>
                <a:spcPts val="0"/>
              </a:spcAft>
              <a:buNone/>
            </a:pPr>
            <a:r>
              <a:rPr b="1" lang="en-US" sz="2400" u="sng">
                <a:solidFill>
                  <a:schemeClr val="dk1"/>
                </a:solidFill>
              </a:rPr>
              <a:t>Dynamic CMOS design:</a:t>
            </a:r>
            <a:br>
              <a:rPr b="1" lang="en-US" u="sng">
                <a:solidFill>
                  <a:schemeClr val="dk1"/>
                </a:solidFill>
              </a:rPr>
            </a:br>
            <a:r>
              <a:rPr b="1" lang="en-US" sz="2400"/>
              <a:t>Cascading Problem in Dynamic CMOS Logic</a:t>
            </a:r>
            <a:endParaRPr/>
          </a:p>
        </p:txBody>
      </p:sp>
      <p:sp>
        <p:nvSpPr>
          <p:cNvPr id="245" name="Google Shape;245;p32"/>
          <p:cNvSpPr txBox="1"/>
          <p:nvPr/>
        </p:nvSpPr>
        <p:spPr>
          <a:xfrm>
            <a:off x="138112" y="729732"/>
            <a:ext cx="8839200" cy="4031605"/>
          </a:xfrm>
          <a:prstGeom prst="rect">
            <a:avLst/>
          </a:prstGeom>
          <a:noFill/>
          <a:ln>
            <a:noFill/>
          </a:ln>
        </p:spPr>
        <p:txBody>
          <a:bodyPr anchorCtr="0" anchor="t" bIns="0" lIns="0" spcFirstLastPara="1" rIns="0" wrap="square" tIns="35275">
            <a:spAutoFit/>
          </a:bodyPr>
          <a:lstStyle/>
          <a:p>
            <a:pPr indent="-294843" lvl="0" marL="326879" marR="97194" rtl="0" algn="just">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If several stages of the previous CMOS dynamic logic circuit are cascaded together using  the same clock </a:t>
            </a:r>
            <a:r>
              <a:rPr lang="en-US" sz="2000">
                <a:solidFill>
                  <a:schemeClr val="dk1"/>
                </a:solidFill>
                <a:latin typeface="Noto Sans Symbols"/>
                <a:ea typeface="Noto Sans Symbols"/>
                <a:cs typeface="Noto Sans Symbols"/>
                <a:sym typeface="Noto Sans Symbols"/>
              </a:rPr>
              <a:t>φ</a:t>
            </a:r>
            <a:r>
              <a:rPr lang="en-US" sz="2000">
                <a:solidFill>
                  <a:schemeClr val="dk1"/>
                </a:solidFill>
                <a:latin typeface="Times New Roman"/>
                <a:ea typeface="Times New Roman"/>
                <a:cs typeface="Times New Roman"/>
                <a:sym typeface="Times New Roman"/>
              </a:rPr>
              <a:t>, a problem in evaluation involving a built-in “race condition” will exist</a:t>
            </a:r>
            <a:endParaRPr sz="2000">
              <a:solidFill>
                <a:schemeClr val="dk1"/>
              </a:solidFill>
              <a:latin typeface="Times New Roman"/>
              <a:ea typeface="Times New Roman"/>
              <a:cs typeface="Times New Roman"/>
              <a:sym typeface="Times New Roman"/>
            </a:endParaRPr>
          </a:p>
          <a:p>
            <a:pPr indent="-294843" lvl="0" marL="326879" marR="0" rtl="0" algn="just">
              <a:spcBef>
                <a:spcPts val="133"/>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Consider the two stage dynamic logic circuit below:</a:t>
            </a:r>
            <a:endParaRPr sz="2000">
              <a:solidFill>
                <a:schemeClr val="dk1"/>
              </a:solidFill>
              <a:latin typeface="Times New Roman"/>
              <a:ea typeface="Times New Roman"/>
              <a:cs typeface="Times New Roman"/>
              <a:sym typeface="Times New Roman"/>
            </a:endParaRPr>
          </a:p>
          <a:p>
            <a:pPr indent="-245431" lvl="1" marL="668419" marR="0" rtl="0" algn="just">
              <a:spcBef>
                <a:spcPts val="171"/>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During </a:t>
            </a:r>
            <a:r>
              <a:rPr b="1" i="0" lang="en-US" sz="1800" u="none" cap="none" strike="noStrike">
                <a:solidFill>
                  <a:schemeClr val="dk1"/>
                </a:solidFill>
                <a:latin typeface="Times New Roman"/>
                <a:ea typeface="Times New Roman"/>
                <a:cs typeface="Times New Roman"/>
                <a:sym typeface="Times New Roman"/>
              </a:rPr>
              <a:t>pre-charge</a:t>
            </a:r>
            <a:r>
              <a:rPr b="0" i="0" lang="en-US" sz="1800" u="none" cap="none" strike="noStrike">
                <a:solidFill>
                  <a:schemeClr val="dk1"/>
                </a:solidFill>
                <a:latin typeface="Times New Roman"/>
                <a:ea typeface="Times New Roman"/>
                <a:cs typeface="Times New Roman"/>
                <a:sym typeface="Times New Roman"/>
              </a:rPr>
              <a:t>, both Vout1 and Vout2 are pre-charged to Vdd</a:t>
            </a:r>
            <a:endParaRPr/>
          </a:p>
          <a:p>
            <a:pPr indent="-245431" lvl="1" marL="668419" marR="308960" rtl="0" algn="just">
              <a:spcBef>
                <a:spcPts val="389"/>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When </a:t>
            </a:r>
            <a:r>
              <a:rPr b="0" i="0" lang="en-US" sz="1800" u="none" cap="none" strike="noStrike">
                <a:solidFill>
                  <a:schemeClr val="dk1"/>
                </a:solidFill>
                <a:latin typeface="Noto Sans Symbols"/>
                <a:ea typeface="Noto Sans Symbols"/>
                <a:cs typeface="Noto Sans Symbols"/>
                <a:sym typeface="Noto Sans Symbols"/>
              </a:rPr>
              <a:t>φ</a:t>
            </a:r>
            <a:r>
              <a:rPr b="0" i="0" lang="en-US" sz="1800" u="none" cap="none" strike="noStrike">
                <a:solidFill>
                  <a:schemeClr val="dk1"/>
                </a:solidFill>
                <a:latin typeface="Times New Roman"/>
                <a:ea typeface="Times New Roman"/>
                <a:cs typeface="Times New Roman"/>
                <a:sym typeface="Times New Roman"/>
              </a:rPr>
              <a:t> goes high to begin </a:t>
            </a:r>
            <a:r>
              <a:rPr b="1" i="0" lang="en-US" sz="1800" u="none" cap="none" strike="noStrike">
                <a:solidFill>
                  <a:schemeClr val="dk1"/>
                </a:solidFill>
                <a:latin typeface="Times New Roman"/>
                <a:ea typeface="Times New Roman"/>
                <a:cs typeface="Times New Roman"/>
                <a:sym typeface="Times New Roman"/>
              </a:rPr>
              <a:t>evaluate</a:t>
            </a:r>
            <a:r>
              <a:rPr b="0" i="0" lang="en-US" sz="1800" u="none" cap="none" strike="noStrike">
                <a:solidFill>
                  <a:schemeClr val="dk1"/>
                </a:solidFill>
                <a:latin typeface="Times New Roman"/>
                <a:ea typeface="Times New Roman"/>
                <a:cs typeface="Times New Roman"/>
                <a:sym typeface="Times New Roman"/>
              </a:rPr>
              <a:t>, all inputs at stage 1 require some finite time to resolve,  but during this time charge may erroneously be discharged from Vout2</a:t>
            </a:r>
            <a:endParaRPr/>
          </a:p>
          <a:p>
            <a:pPr indent="-195475" lvl="2" marL="1009416" marR="70589" rtl="0" algn="just">
              <a:spcBef>
                <a:spcPts val="299"/>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e.g. assume that eventually the 1</a:t>
            </a:r>
            <a:r>
              <a:rPr b="0" baseline="30000" i="0" lang="en-US" sz="1600" u="none" cap="none" strike="noStrike">
                <a:solidFill>
                  <a:schemeClr val="dk1"/>
                </a:solidFill>
                <a:latin typeface="Times New Roman"/>
                <a:ea typeface="Times New Roman"/>
                <a:cs typeface="Times New Roman"/>
                <a:sym typeface="Times New Roman"/>
              </a:rPr>
              <a:t>st  </a:t>
            </a:r>
            <a:r>
              <a:rPr b="0" i="0" lang="en-US" sz="1600" u="none" cap="none" strike="noStrike">
                <a:solidFill>
                  <a:schemeClr val="dk1"/>
                </a:solidFill>
                <a:latin typeface="Times New Roman"/>
                <a:ea typeface="Times New Roman"/>
                <a:cs typeface="Times New Roman"/>
                <a:sym typeface="Times New Roman"/>
              </a:rPr>
              <a:t>stage NMOS logic tree conducts and fully discharges Vout1, but  since all the inputs to the N-tree all not immediately resolved, it takes some time for the N-tree to finally  discharge Vout1 to GND.</a:t>
            </a:r>
            <a:endParaRPr b="0" i="0" sz="1600" u="none" cap="none" strike="noStrike">
              <a:solidFill>
                <a:schemeClr val="dk1"/>
              </a:solidFill>
              <a:latin typeface="Times New Roman"/>
              <a:ea typeface="Times New Roman"/>
              <a:cs typeface="Times New Roman"/>
              <a:sym typeface="Times New Roman"/>
            </a:endParaRPr>
          </a:p>
          <a:p>
            <a:pPr indent="-195475" lvl="2" marL="1009416" marR="69503" rtl="0" algn="just">
              <a:spcBef>
                <a:spcPts val="295"/>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If, during this time delay, the 2</a:t>
            </a:r>
            <a:r>
              <a:rPr b="0" baseline="30000" i="0" lang="en-US" sz="1600" u="none" cap="none" strike="noStrike">
                <a:solidFill>
                  <a:schemeClr val="dk1"/>
                </a:solidFill>
                <a:latin typeface="Times New Roman"/>
                <a:ea typeface="Times New Roman"/>
                <a:cs typeface="Times New Roman"/>
                <a:sym typeface="Times New Roman"/>
              </a:rPr>
              <a:t>nd </a:t>
            </a:r>
            <a:r>
              <a:rPr b="0" i="0" lang="en-US" sz="1600" u="none" cap="none" strike="noStrike">
                <a:solidFill>
                  <a:schemeClr val="dk1"/>
                </a:solidFill>
                <a:latin typeface="Times New Roman"/>
                <a:ea typeface="Times New Roman"/>
                <a:cs typeface="Times New Roman"/>
                <a:sym typeface="Times New Roman"/>
              </a:rPr>
              <a:t>stage has the input condition shown with bottom NMOS transistor gate  at a logic 1, then Vout2 will start to fall and discharge its load capacitance until Vout1 finally evaluates  and turns off the top series NMOS transistor in stage 2</a:t>
            </a:r>
            <a:endParaRPr b="0" i="0" sz="1600" u="none" cap="none" strike="noStrike">
              <a:solidFill>
                <a:schemeClr val="dk1"/>
              </a:solidFill>
              <a:latin typeface="Times New Roman"/>
              <a:ea typeface="Times New Roman"/>
              <a:cs typeface="Times New Roman"/>
              <a:sym typeface="Times New Roman"/>
            </a:endParaRPr>
          </a:p>
          <a:p>
            <a:pPr indent="-245973" lvl="1" marL="668419" marR="0" rtl="0" algn="just">
              <a:spcBef>
                <a:spcPts val="141"/>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The result is an error in the output of the 2</a:t>
            </a:r>
            <a:r>
              <a:rPr b="0" baseline="30000" i="0" lang="en-US" sz="1800" u="none" cap="none" strike="noStrike">
                <a:solidFill>
                  <a:schemeClr val="dk1"/>
                </a:solidFill>
                <a:latin typeface="Times New Roman"/>
                <a:ea typeface="Times New Roman"/>
                <a:cs typeface="Times New Roman"/>
                <a:sym typeface="Times New Roman"/>
              </a:rPr>
              <a:t>nd </a:t>
            </a:r>
            <a:r>
              <a:rPr b="0" i="0" lang="en-US" sz="1800" u="none" cap="none" strike="noStrike">
                <a:solidFill>
                  <a:schemeClr val="dk1"/>
                </a:solidFill>
                <a:latin typeface="Times New Roman"/>
                <a:ea typeface="Times New Roman"/>
                <a:cs typeface="Times New Roman"/>
                <a:sym typeface="Times New Roman"/>
              </a:rPr>
              <a:t>stage Vout2</a:t>
            </a:r>
            <a:endParaRPr/>
          </a:p>
        </p:txBody>
      </p:sp>
      <p:pic>
        <p:nvPicPr>
          <p:cNvPr id="246" name="Google Shape;246;p32"/>
          <p:cNvPicPr preferRelativeResize="0"/>
          <p:nvPr/>
        </p:nvPicPr>
        <p:blipFill rotWithShape="1">
          <a:blip r:embed="rId3">
            <a:alphaModFix/>
          </a:blip>
          <a:srcRect b="0" l="0" r="0" t="0"/>
          <a:stretch/>
        </p:blipFill>
        <p:spPr>
          <a:xfrm>
            <a:off x="3581400" y="4761336"/>
            <a:ext cx="5208086" cy="19836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type="title"/>
          </p:nvPr>
        </p:nvSpPr>
        <p:spPr>
          <a:xfrm>
            <a:off x="971740" y="720734"/>
            <a:ext cx="7268503" cy="379949"/>
          </a:xfrm>
          <a:prstGeom prst="rect">
            <a:avLst/>
          </a:prstGeom>
          <a:noFill/>
          <a:ln>
            <a:noFill/>
          </a:ln>
        </p:spPr>
        <p:txBody>
          <a:bodyPr anchorCtr="0" anchor="ctr" bIns="0" lIns="0" spcFirstLastPara="1" rIns="0" wrap="square" tIns="11400">
            <a:spAutoFit/>
          </a:bodyPr>
          <a:lstStyle/>
          <a:p>
            <a:pPr indent="0" lvl="0" marL="10860" rtl="0" algn="ctr">
              <a:lnSpc>
                <a:spcPct val="100000"/>
              </a:lnSpc>
              <a:spcBef>
                <a:spcPts val="0"/>
              </a:spcBef>
              <a:spcAft>
                <a:spcPts val="0"/>
              </a:spcAft>
              <a:buNone/>
            </a:pPr>
            <a:r>
              <a:rPr lang="en-US" sz="2394"/>
              <a:t>Cascaded Dynamic CMOS Logic Gates:	Evaluate Problem</a:t>
            </a:r>
            <a:endParaRPr sz="2394"/>
          </a:p>
        </p:txBody>
      </p:sp>
      <p:sp>
        <p:nvSpPr>
          <p:cNvPr id="252" name="Google Shape;252;p33"/>
          <p:cNvSpPr txBox="1"/>
          <p:nvPr/>
        </p:nvSpPr>
        <p:spPr>
          <a:xfrm>
            <a:off x="4704056" y="1232919"/>
            <a:ext cx="3491444" cy="4187622"/>
          </a:xfrm>
          <a:prstGeom prst="rect">
            <a:avLst/>
          </a:prstGeom>
          <a:noFill/>
          <a:ln>
            <a:noFill/>
          </a:ln>
        </p:spPr>
        <p:txBody>
          <a:bodyPr anchorCtr="0" anchor="t" bIns="0" lIns="0" spcFirstLastPara="1" rIns="0" wrap="square" tIns="10850">
            <a:spAutoFit/>
          </a:bodyPr>
          <a:lstStyle/>
          <a:p>
            <a:pPr indent="-294843" lvl="0" marL="305160" marR="81991" rtl="0" algn="l">
              <a:spcBef>
                <a:spcPts val="0"/>
              </a:spcBef>
              <a:spcAft>
                <a:spcPts val="0"/>
              </a:spcAft>
              <a:buClr>
                <a:schemeClr val="dk1"/>
              </a:buClr>
              <a:buSzPts val="1539"/>
              <a:buFont typeface="Times New Roman"/>
              <a:buChar char="•"/>
            </a:pPr>
            <a:r>
              <a:rPr lang="en-US" sz="1539">
                <a:solidFill>
                  <a:schemeClr val="dk1"/>
                </a:solidFill>
                <a:latin typeface="Times New Roman"/>
                <a:ea typeface="Times New Roman"/>
                <a:cs typeface="Times New Roman"/>
                <a:sym typeface="Times New Roman"/>
              </a:rPr>
              <a:t>With simple cascading of dynamic  CMOS logic stages, a problem arises in  the evaluate cycle:</a:t>
            </a:r>
            <a:endParaRPr sz="1539">
              <a:solidFill>
                <a:schemeClr val="dk1"/>
              </a:solidFill>
              <a:latin typeface="Times New Roman"/>
              <a:ea typeface="Times New Roman"/>
              <a:cs typeface="Times New Roman"/>
              <a:sym typeface="Times New Roman"/>
            </a:endParaRPr>
          </a:p>
          <a:p>
            <a:pPr indent="-245431" lvl="1" marL="646699" marR="38009" rtl="0" algn="l">
              <a:spcBef>
                <a:spcPts val="333"/>
              </a:spcBef>
              <a:spcAft>
                <a:spcPts val="0"/>
              </a:spcAft>
              <a:buClr>
                <a:schemeClr val="dk1"/>
              </a:buClr>
              <a:buSzPts val="1368"/>
              <a:buFont typeface="Times New Roman"/>
              <a:buChar char="–"/>
            </a:pPr>
            <a:r>
              <a:rPr b="0" i="0" lang="en-US" sz="1368" u="none" cap="none" strike="noStrike">
                <a:solidFill>
                  <a:schemeClr val="dk1"/>
                </a:solidFill>
                <a:latin typeface="Times New Roman"/>
                <a:ea typeface="Times New Roman"/>
                <a:cs typeface="Times New Roman"/>
                <a:sym typeface="Times New Roman"/>
              </a:rPr>
              <a:t>The pre-charged high voltage on Node  N2 in stage 2 may be inadvertently  (partially) discharged by logic inputs to  stage 2 which have not yet reached final  correct (low) values from the stage 1  evaluation operation.</a:t>
            </a:r>
            <a:endParaRPr b="0" i="0" sz="1368" u="none" cap="none" strike="noStrike">
              <a:solidFill>
                <a:schemeClr val="dk1"/>
              </a:solidFill>
              <a:latin typeface="Times New Roman"/>
              <a:ea typeface="Times New Roman"/>
              <a:cs typeface="Times New Roman"/>
              <a:sym typeface="Times New Roman"/>
            </a:endParaRPr>
          </a:p>
          <a:p>
            <a:pPr indent="-245431" lvl="1" marL="646699" marR="4344" rtl="0" algn="l">
              <a:spcBef>
                <a:spcPts val="329"/>
              </a:spcBef>
              <a:spcAft>
                <a:spcPts val="0"/>
              </a:spcAft>
              <a:buClr>
                <a:schemeClr val="dk1"/>
              </a:buClr>
              <a:buSzPts val="1368"/>
              <a:buFont typeface="Times New Roman"/>
              <a:buChar char="–"/>
            </a:pPr>
            <a:r>
              <a:rPr b="0" i="0" lang="en-US" sz="1368" u="none" cap="none" strike="noStrike">
                <a:solidFill>
                  <a:schemeClr val="dk1"/>
                </a:solidFill>
                <a:latin typeface="Times New Roman"/>
                <a:ea typeface="Times New Roman"/>
                <a:cs typeface="Times New Roman"/>
                <a:sym typeface="Times New Roman"/>
              </a:rPr>
              <a:t>Can not simply cascade dynamic CMOS  logic gates without preventing unwanted  bleeding of charge from pre-charged  nodes</a:t>
            </a:r>
            <a:endParaRPr b="0" i="0" sz="1368" u="none" cap="none" strike="noStrike">
              <a:solidFill>
                <a:schemeClr val="dk1"/>
              </a:solidFill>
              <a:latin typeface="Times New Roman"/>
              <a:ea typeface="Times New Roman"/>
              <a:cs typeface="Times New Roman"/>
              <a:sym typeface="Times New Roman"/>
            </a:endParaRPr>
          </a:p>
          <a:p>
            <a:pPr indent="-294843" lvl="0" marL="305160" marR="0" rtl="0" algn="l">
              <a:spcBef>
                <a:spcPts val="363"/>
              </a:spcBef>
              <a:spcAft>
                <a:spcPts val="0"/>
              </a:spcAft>
              <a:buClr>
                <a:schemeClr val="dk1"/>
              </a:buClr>
              <a:buSzPts val="1539"/>
              <a:buFont typeface="Times New Roman"/>
              <a:buChar char="•"/>
            </a:pPr>
            <a:r>
              <a:rPr lang="en-US" sz="1539">
                <a:solidFill>
                  <a:schemeClr val="dk1"/>
                </a:solidFill>
                <a:latin typeface="Times New Roman"/>
                <a:ea typeface="Times New Roman"/>
                <a:cs typeface="Times New Roman"/>
                <a:sym typeface="Times New Roman"/>
              </a:rPr>
              <a:t>Possible Solutions:</a:t>
            </a:r>
            <a:endParaRPr sz="1539">
              <a:solidFill>
                <a:schemeClr val="dk1"/>
              </a:solidFill>
              <a:latin typeface="Times New Roman"/>
              <a:ea typeface="Times New Roman"/>
              <a:cs typeface="Times New Roman"/>
              <a:sym typeface="Times New Roman"/>
            </a:endParaRPr>
          </a:p>
          <a:p>
            <a:pPr indent="-245431" lvl="1" marL="646699" marR="0" rtl="0" algn="l">
              <a:spcBef>
                <a:spcPts val="333"/>
              </a:spcBef>
              <a:spcAft>
                <a:spcPts val="0"/>
              </a:spcAft>
              <a:buClr>
                <a:schemeClr val="dk1"/>
              </a:buClr>
              <a:buSzPts val="1368"/>
              <a:buFont typeface="Times New Roman"/>
              <a:buChar char="–"/>
            </a:pPr>
            <a:r>
              <a:rPr b="0" i="0" lang="en-US" sz="1368" u="none" cap="none" strike="noStrike">
                <a:solidFill>
                  <a:schemeClr val="dk1"/>
                </a:solidFill>
                <a:latin typeface="Times New Roman"/>
                <a:ea typeface="Times New Roman"/>
                <a:cs typeface="Times New Roman"/>
                <a:sym typeface="Times New Roman"/>
              </a:rPr>
              <a:t>two phase clocks</a:t>
            </a:r>
            <a:endParaRPr b="0" i="0" sz="1368" u="none" cap="none" strike="noStrike">
              <a:solidFill>
                <a:schemeClr val="dk1"/>
              </a:solidFill>
              <a:latin typeface="Times New Roman"/>
              <a:ea typeface="Times New Roman"/>
              <a:cs typeface="Times New Roman"/>
              <a:sym typeface="Times New Roman"/>
            </a:endParaRPr>
          </a:p>
          <a:p>
            <a:pPr indent="-245431" lvl="1" marL="646699" marR="0" rtl="0" algn="l">
              <a:spcBef>
                <a:spcPts val="329"/>
              </a:spcBef>
              <a:spcAft>
                <a:spcPts val="0"/>
              </a:spcAft>
              <a:buClr>
                <a:schemeClr val="dk1"/>
              </a:buClr>
              <a:buSzPts val="1368"/>
              <a:buFont typeface="Times New Roman"/>
              <a:buChar char="–"/>
            </a:pPr>
            <a:r>
              <a:rPr b="0" i="0" lang="en-US" sz="1368" u="none" cap="none" strike="noStrike">
                <a:solidFill>
                  <a:schemeClr val="dk1"/>
                </a:solidFill>
                <a:latin typeface="Times New Roman"/>
                <a:ea typeface="Times New Roman"/>
                <a:cs typeface="Times New Roman"/>
                <a:sym typeface="Times New Roman"/>
              </a:rPr>
              <a:t>use of inverters to create Domino Logic</a:t>
            </a:r>
            <a:endParaRPr b="0" i="0" sz="1368" u="none" cap="none" strike="noStrike">
              <a:solidFill>
                <a:schemeClr val="dk1"/>
              </a:solidFill>
              <a:latin typeface="Times New Roman"/>
              <a:ea typeface="Times New Roman"/>
              <a:cs typeface="Times New Roman"/>
              <a:sym typeface="Times New Roman"/>
            </a:endParaRPr>
          </a:p>
          <a:p>
            <a:pPr indent="-245431" lvl="1" marL="646699" marR="0" rtl="0" algn="l">
              <a:spcBef>
                <a:spcPts val="328"/>
              </a:spcBef>
              <a:spcAft>
                <a:spcPts val="0"/>
              </a:spcAft>
              <a:buClr>
                <a:schemeClr val="dk1"/>
              </a:buClr>
              <a:buSzPts val="1368"/>
              <a:buFont typeface="Times New Roman"/>
              <a:buChar char="–"/>
            </a:pPr>
            <a:r>
              <a:rPr b="0" i="0" lang="en-US" sz="1368" u="none" cap="none" strike="noStrike">
                <a:solidFill>
                  <a:schemeClr val="dk1"/>
                </a:solidFill>
                <a:latin typeface="Times New Roman"/>
                <a:ea typeface="Times New Roman"/>
                <a:cs typeface="Times New Roman"/>
                <a:sym typeface="Times New Roman"/>
              </a:rPr>
              <a:t>NP Domino Logic</a:t>
            </a:r>
            <a:endParaRPr b="0" i="0" sz="1368" u="none" cap="none" strike="noStrike">
              <a:solidFill>
                <a:schemeClr val="dk1"/>
              </a:solidFill>
              <a:latin typeface="Times New Roman"/>
              <a:ea typeface="Times New Roman"/>
              <a:cs typeface="Times New Roman"/>
              <a:sym typeface="Times New Roman"/>
            </a:endParaRPr>
          </a:p>
          <a:p>
            <a:pPr indent="-245431" lvl="1" marL="646699" marR="0" rtl="0" algn="l">
              <a:spcBef>
                <a:spcPts val="328"/>
              </a:spcBef>
              <a:spcAft>
                <a:spcPts val="0"/>
              </a:spcAft>
              <a:buClr>
                <a:schemeClr val="dk1"/>
              </a:buClr>
              <a:buSzPts val="1368"/>
              <a:buFont typeface="Times New Roman"/>
              <a:buChar char="–"/>
            </a:pPr>
            <a:r>
              <a:rPr b="0" i="0" lang="en-US" sz="1368" u="none" cap="none" strike="noStrike">
                <a:solidFill>
                  <a:schemeClr val="dk1"/>
                </a:solidFill>
                <a:latin typeface="Times New Roman"/>
                <a:ea typeface="Times New Roman"/>
                <a:cs typeface="Times New Roman"/>
                <a:sym typeface="Times New Roman"/>
              </a:rPr>
              <a:t>Zipper/NORA logic</a:t>
            </a:r>
            <a:endParaRPr b="0" i="0" sz="1368" u="none" cap="none" strike="noStrike">
              <a:solidFill>
                <a:schemeClr val="dk1"/>
              </a:solidFill>
              <a:latin typeface="Times New Roman"/>
              <a:ea typeface="Times New Roman"/>
              <a:cs typeface="Times New Roman"/>
              <a:sym typeface="Times New Roman"/>
            </a:endParaRPr>
          </a:p>
        </p:txBody>
      </p:sp>
      <p:pic>
        <p:nvPicPr>
          <p:cNvPr id="253" name="Google Shape;253;p33"/>
          <p:cNvPicPr preferRelativeResize="0"/>
          <p:nvPr/>
        </p:nvPicPr>
        <p:blipFill rotWithShape="1">
          <a:blip r:embed="rId3">
            <a:alphaModFix/>
          </a:blip>
          <a:srcRect b="0" l="0" r="0" t="0"/>
          <a:stretch/>
        </p:blipFill>
        <p:spPr>
          <a:xfrm>
            <a:off x="662016" y="1423618"/>
            <a:ext cx="3583753" cy="49364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4"/>
          <p:cNvSpPr txBox="1"/>
          <p:nvPr>
            <p:ph type="title"/>
          </p:nvPr>
        </p:nvSpPr>
        <p:spPr>
          <a:xfrm>
            <a:off x="228600" y="296364"/>
            <a:ext cx="5700376" cy="563867"/>
          </a:xfrm>
          <a:prstGeom prst="rect">
            <a:avLst/>
          </a:prstGeom>
          <a:noFill/>
          <a:ln>
            <a:noFill/>
          </a:ln>
        </p:spPr>
        <p:txBody>
          <a:bodyPr anchorCtr="0" anchor="ctr" bIns="0" lIns="0" spcFirstLastPara="1" rIns="0" wrap="square" tIns="9750">
            <a:spAutoFit/>
          </a:bodyPr>
          <a:lstStyle/>
          <a:p>
            <a:pPr indent="0" lvl="0" marL="10860" rtl="0" algn="ctr">
              <a:lnSpc>
                <a:spcPct val="100000"/>
              </a:lnSpc>
              <a:spcBef>
                <a:spcPts val="0"/>
              </a:spcBef>
              <a:spcAft>
                <a:spcPts val="0"/>
              </a:spcAft>
              <a:buNone/>
            </a:pPr>
            <a:r>
              <a:rPr lang="en-US"/>
              <a:t>CMOS Domino Logic</a:t>
            </a:r>
            <a:endParaRPr/>
          </a:p>
        </p:txBody>
      </p:sp>
      <p:sp>
        <p:nvSpPr>
          <p:cNvPr id="259" name="Google Shape;259;p34"/>
          <p:cNvSpPr txBox="1"/>
          <p:nvPr/>
        </p:nvSpPr>
        <p:spPr>
          <a:xfrm>
            <a:off x="4443420" y="1209462"/>
            <a:ext cx="3814525" cy="4333881"/>
          </a:xfrm>
          <a:prstGeom prst="rect">
            <a:avLst/>
          </a:prstGeom>
          <a:noFill/>
          <a:ln>
            <a:noFill/>
          </a:ln>
        </p:spPr>
        <p:txBody>
          <a:bodyPr anchorCtr="0" anchor="t" bIns="0" lIns="0" spcFirstLastPara="1" rIns="0" wrap="square" tIns="37450">
            <a:spAutoFit/>
          </a:bodyPr>
          <a:lstStyle/>
          <a:p>
            <a:pPr indent="-294843" lvl="0" marL="305160" marR="57557" rtl="0" algn="l">
              <a:lnSpc>
                <a:spcPct val="107732"/>
              </a:lnSpc>
              <a:spcBef>
                <a:spcPts val="0"/>
              </a:spcBef>
              <a:spcAft>
                <a:spcPts val="0"/>
              </a:spcAft>
              <a:buClr>
                <a:schemeClr val="dk1"/>
              </a:buClr>
              <a:buSzPts val="1539"/>
              <a:buFont typeface="Times New Roman"/>
              <a:buChar char="•"/>
            </a:pPr>
            <a:r>
              <a:rPr lang="en-US" sz="1539">
                <a:solidFill>
                  <a:schemeClr val="dk1"/>
                </a:solidFill>
                <a:latin typeface="Times New Roman"/>
                <a:ea typeface="Times New Roman"/>
                <a:cs typeface="Times New Roman"/>
                <a:sym typeface="Times New Roman"/>
              </a:rPr>
              <a:t>The problem with faulty discharge of  precharged nodes in CMOS dynamic logic  circuits can be solved by placing an inverter  in series with the output of each gate</a:t>
            </a:r>
            <a:endParaRPr sz="1539">
              <a:solidFill>
                <a:schemeClr val="dk1"/>
              </a:solidFill>
              <a:latin typeface="Times New Roman"/>
              <a:ea typeface="Times New Roman"/>
              <a:cs typeface="Times New Roman"/>
              <a:sym typeface="Times New Roman"/>
            </a:endParaRPr>
          </a:p>
          <a:p>
            <a:pPr indent="-245431" lvl="1" marL="646699" marR="4344" rtl="0" algn="l">
              <a:lnSpc>
                <a:spcPct val="108114"/>
              </a:lnSpc>
              <a:spcBef>
                <a:spcPts val="342"/>
              </a:spcBef>
              <a:spcAft>
                <a:spcPts val="0"/>
              </a:spcAft>
              <a:buClr>
                <a:schemeClr val="dk1"/>
              </a:buClr>
              <a:buSzPts val="1368"/>
              <a:buFont typeface="Times New Roman"/>
              <a:buChar char="–"/>
            </a:pPr>
            <a:r>
              <a:rPr b="0" i="0" lang="en-US" sz="1368" u="none" cap="none" strike="noStrike">
                <a:solidFill>
                  <a:schemeClr val="dk1"/>
                </a:solidFill>
                <a:latin typeface="Times New Roman"/>
                <a:ea typeface="Times New Roman"/>
                <a:cs typeface="Times New Roman"/>
                <a:sym typeface="Times New Roman"/>
              </a:rPr>
              <a:t>All inputs to N logic blocks (which are  derived from inverted outputs of previous  stages) therefore will be at zero volts during  precharge and will remain at zero until the  evaluation stage has logic inputs to discharge  the precharged node PZ.</a:t>
            </a:r>
            <a:endParaRPr b="0" i="0" sz="1368" u="none" cap="none" strike="noStrike">
              <a:solidFill>
                <a:schemeClr val="dk1"/>
              </a:solidFill>
              <a:latin typeface="Times New Roman"/>
              <a:ea typeface="Times New Roman"/>
              <a:cs typeface="Times New Roman"/>
              <a:sym typeface="Times New Roman"/>
            </a:endParaRPr>
          </a:p>
          <a:p>
            <a:pPr indent="-245431" lvl="1" marL="646699" marR="405069" rtl="0" algn="l">
              <a:lnSpc>
                <a:spcPct val="108114"/>
              </a:lnSpc>
              <a:spcBef>
                <a:spcPts val="321"/>
              </a:spcBef>
              <a:spcAft>
                <a:spcPts val="0"/>
              </a:spcAft>
              <a:buClr>
                <a:schemeClr val="dk1"/>
              </a:buClr>
              <a:buSzPts val="1368"/>
              <a:buFont typeface="Times New Roman"/>
              <a:buChar char="–"/>
            </a:pPr>
            <a:r>
              <a:rPr b="0" i="0" lang="en-US" sz="1368" u="none" cap="none" strike="noStrike">
                <a:solidFill>
                  <a:schemeClr val="dk1"/>
                </a:solidFill>
                <a:latin typeface="Times New Roman"/>
                <a:ea typeface="Times New Roman"/>
                <a:cs typeface="Times New Roman"/>
                <a:sym typeface="Times New Roman"/>
              </a:rPr>
              <a:t>This circuit approach avoids the race  problem of “vanilla” cascaded dynamic  CMOS</a:t>
            </a:r>
            <a:endParaRPr b="0" i="0" sz="1368" u="none" cap="none" strike="noStrike">
              <a:solidFill>
                <a:schemeClr val="dk1"/>
              </a:solidFill>
              <a:latin typeface="Times New Roman"/>
              <a:ea typeface="Times New Roman"/>
              <a:cs typeface="Times New Roman"/>
              <a:sym typeface="Times New Roman"/>
            </a:endParaRPr>
          </a:p>
          <a:p>
            <a:pPr indent="-245431" lvl="1" marL="646699" marR="412670" rtl="0" algn="l">
              <a:lnSpc>
                <a:spcPct val="108114"/>
              </a:lnSpc>
              <a:spcBef>
                <a:spcPts val="321"/>
              </a:spcBef>
              <a:spcAft>
                <a:spcPts val="0"/>
              </a:spcAft>
              <a:buClr>
                <a:schemeClr val="dk1"/>
              </a:buClr>
              <a:buSzPts val="1368"/>
              <a:buFont typeface="Times New Roman"/>
              <a:buChar char="–"/>
            </a:pPr>
            <a:r>
              <a:rPr b="0" i="0" lang="en-US" sz="1368" u="none" cap="none" strike="noStrike">
                <a:solidFill>
                  <a:schemeClr val="dk1"/>
                </a:solidFill>
                <a:latin typeface="Times New Roman"/>
                <a:ea typeface="Times New Roman"/>
                <a:cs typeface="Times New Roman"/>
                <a:sym typeface="Times New Roman"/>
              </a:rPr>
              <a:t>However, all circuits only provide non-  inverted outputs</a:t>
            </a:r>
            <a:endParaRPr b="0" i="0" sz="1368" u="none" cap="none" strike="noStrike">
              <a:solidFill>
                <a:schemeClr val="dk1"/>
              </a:solidFill>
              <a:latin typeface="Times New Roman"/>
              <a:ea typeface="Times New Roman"/>
              <a:cs typeface="Times New Roman"/>
              <a:sym typeface="Times New Roman"/>
            </a:endParaRPr>
          </a:p>
          <a:p>
            <a:pPr indent="-294843" lvl="0" marL="305160" marR="282897" rtl="0" algn="l">
              <a:lnSpc>
                <a:spcPct val="107732"/>
              </a:lnSpc>
              <a:spcBef>
                <a:spcPts val="368"/>
              </a:spcBef>
              <a:spcAft>
                <a:spcPts val="0"/>
              </a:spcAft>
              <a:buClr>
                <a:schemeClr val="dk1"/>
              </a:buClr>
              <a:buSzPts val="1539"/>
              <a:buFont typeface="Times New Roman"/>
              <a:buChar char="•"/>
            </a:pPr>
            <a:r>
              <a:rPr lang="en-US" sz="1539">
                <a:solidFill>
                  <a:schemeClr val="dk1"/>
                </a:solidFill>
                <a:latin typeface="Times New Roman"/>
                <a:ea typeface="Times New Roman"/>
                <a:cs typeface="Times New Roman"/>
                <a:sym typeface="Times New Roman"/>
              </a:rPr>
              <a:t>In (b) a weak P device compensates for  charge loss due to charge sharing and  leakage at low frequency clock operation</a:t>
            </a:r>
            <a:endParaRPr sz="1539">
              <a:solidFill>
                <a:schemeClr val="dk1"/>
              </a:solidFill>
              <a:latin typeface="Times New Roman"/>
              <a:ea typeface="Times New Roman"/>
              <a:cs typeface="Times New Roman"/>
              <a:sym typeface="Times New Roman"/>
            </a:endParaRPr>
          </a:p>
          <a:p>
            <a:pPr indent="-294843" lvl="0" marL="305160" marR="399639" rtl="0" algn="l">
              <a:lnSpc>
                <a:spcPct val="107732"/>
              </a:lnSpc>
              <a:spcBef>
                <a:spcPts val="381"/>
              </a:spcBef>
              <a:spcAft>
                <a:spcPts val="0"/>
              </a:spcAft>
              <a:buClr>
                <a:schemeClr val="dk1"/>
              </a:buClr>
              <a:buSzPts val="1539"/>
              <a:buFont typeface="Times New Roman"/>
              <a:buChar char="•"/>
            </a:pPr>
            <a:r>
              <a:rPr lang="en-US" sz="1539">
                <a:solidFill>
                  <a:schemeClr val="dk1"/>
                </a:solidFill>
                <a:latin typeface="Times New Roman"/>
                <a:ea typeface="Times New Roman"/>
                <a:cs typeface="Times New Roman"/>
                <a:sym typeface="Times New Roman"/>
              </a:rPr>
              <a:t>In (c ) the weak P device can be used to  latch the output high</a:t>
            </a:r>
            <a:endParaRPr sz="1539">
              <a:solidFill>
                <a:schemeClr val="dk1"/>
              </a:solidFill>
              <a:latin typeface="Times New Roman"/>
              <a:ea typeface="Times New Roman"/>
              <a:cs typeface="Times New Roman"/>
              <a:sym typeface="Times New Roman"/>
            </a:endParaRPr>
          </a:p>
        </p:txBody>
      </p:sp>
      <p:pic>
        <p:nvPicPr>
          <p:cNvPr id="260" name="Google Shape;260;p34"/>
          <p:cNvPicPr preferRelativeResize="0"/>
          <p:nvPr/>
        </p:nvPicPr>
        <p:blipFill rotWithShape="1">
          <a:blip r:embed="rId3">
            <a:alphaModFix/>
          </a:blip>
          <a:srcRect b="0" l="0" r="0" t="0"/>
          <a:stretch/>
        </p:blipFill>
        <p:spPr>
          <a:xfrm>
            <a:off x="662016" y="1235960"/>
            <a:ext cx="3714071" cy="51241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p:nvPr/>
        </p:nvSpPr>
        <p:spPr>
          <a:xfrm>
            <a:off x="152400" y="152400"/>
            <a:ext cx="8839200" cy="304698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333333"/>
                </a:solidFill>
                <a:latin typeface="Times"/>
                <a:ea typeface="Times"/>
                <a:cs typeface="Times"/>
                <a:sym typeface="Times"/>
              </a:rPr>
              <a:t>Meta Stability: </a:t>
            </a:r>
            <a:endParaRPr/>
          </a:p>
          <a:p>
            <a:pPr indent="-342900" lvl="0" marL="342900" marR="0" rtl="0" algn="just">
              <a:spcBef>
                <a:spcPts val="0"/>
              </a:spcBef>
              <a:spcAft>
                <a:spcPts val="0"/>
              </a:spcAft>
              <a:buClr>
                <a:srgbClr val="333333"/>
              </a:buClr>
              <a:buSzPts val="2400"/>
              <a:buFont typeface="Noto Sans Symbols"/>
              <a:buChar char="✔"/>
            </a:pPr>
            <a:r>
              <a:rPr lang="en-US" sz="2400">
                <a:solidFill>
                  <a:srgbClr val="333333"/>
                </a:solidFill>
                <a:latin typeface="Times"/>
                <a:ea typeface="Times"/>
                <a:cs typeface="Times"/>
                <a:sym typeface="Times"/>
              </a:rPr>
              <a:t>In digital circuit, the signal is required to be within certain voltage or current limits (logic 0/1 levels) for correct circuit operation.</a:t>
            </a:r>
            <a:endParaRPr/>
          </a:p>
          <a:p>
            <a:pPr indent="-342900" lvl="0" marL="342900" marR="0" rtl="0" algn="just">
              <a:spcBef>
                <a:spcPts val="0"/>
              </a:spcBef>
              <a:spcAft>
                <a:spcPts val="0"/>
              </a:spcAft>
              <a:buClr>
                <a:srgbClr val="333333"/>
              </a:buClr>
              <a:buSzPts val="2400"/>
              <a:buFont typeface="Noto Sans Symbols"/>
              <a:buChar char="✔"/>
            </a:pPr>
            <a:r>
              <a:rPr lang="en-US" sz="2400">
                <a:solidFill>
                  <a:srgbClr val="333333"/>
                </a:solidFill>
                <a:latin typeface="Times"/>
                <a:ea typeface="Times"/>
                <a:cs typeface="Times"/>
                <a:sym typeface="Times"/>
              </a:rPr>
              <a:t> If the signal is within an intermediate range other than acceptable 0/1 levels, the logic gates’ behaviour will be faulty. </a:t>
            </a:r>
            <a:endParaRPr sz="2400">
              <a:solidFill>
                <a:srgbClr val="333333"/>
              </a:solidFill>
              <a:latin typeface="Times"/>
              <a:ea typeface="Times"/>
              <a:cs typeface="Times"/>
              <a:sym typeface="Times"/>
            </a:endParaRPr>
          </a:p>
          <a:p>
            <a:pPr indent="-342900" lvl="0" marL="342900" marR="0" rtl="0" algn="just">
              <a:spcBef>
                <a:spcPts val="0"/>
              </a:spcBef>
              <a:spcAft>
                <a:spcPts val="0"/>
              </a:spcAft>
              <a:buClr>
                <a:srgbClr val="333333"/>
              </a:buClr>
              <a:buSzPts val="2400"/>
              <a:buFont typeface="Noto Sans Symbols"/>
              <a:buChar char="✔"/>
            </a:pPr>
            <a:r>
              <a:rPr lang="en-US" sz="2400">
                <a:solidFill>
                  <a:srgbClr val="333333"/>
                </a:solidFill>
                <a:latin typeface="Times"/>
                <a:ea typeface="Times"/>
                <a:cs typeface="Times"/>
                <a:sym typeface="Times"/>
              </a:rPr>
              <a:t>The circuit is in metastable state when it is unable to settle into a stable “0” or “1” within an acceptable time for proper circuit operation. This may lead to system failures.</a:t>
            </a:r>
            <a:endParaRPr sz="2400">
              <a:solidFill>
                <a:schemeClr val="dk1"/>
              </a:solidFill>
              <a:latin typeface="Times"/>
              <a:ea typeface="Times"/>
              <a:cs typeface="Times"/>
              <a:sym typeface="Times"/>
            </a:endParaRPr>
          </a:p>
        </p:txBody>
      </p:sp>
      <p:pic>
        <p:nvPicPr>
          <p:cNvPr descr="Screen Clipping" id="266" name="Google Shape;266;p35"/>
          <p:cNvPicPr preferRelativeResize="0"/>
          <p:nvPr/>
        </p:nvPicPr>
        <p:blipFill rotWithShape="1">
          <a:blip r:embed="rId3">
            <a:alphaModFix/>
          </a:blip>
          <a:srcRect b="0" l="0" r="0" t="0"/>
          <a:stretch/>
        </p:blipFill>
        <p:spPr>
          <a:xfrm>
            <a:off x="1752600" y="3199388"/>
            <a:ext cx="5987001" cy="3276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p:nvPr/>
        </p:nvSpPr>
        <p:spPr>
          <a:xfrm>
            <a:off x="152400" y="152400"/>
            <a:ext cx="5562600" cy="360098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u="sng">
                <a:solidFill>
                  <a:schemeClr val="dk1"/>
                </a:solidFill>
                <a:latin typeface="Cambria"/>
                <a:ea typeface="Cambria"/>
                <a:cs typeface="Cambria"/>
                <a:sym typeface="Cambria"/>
              </a:rPr>
              <a:t>LATCH:</a:t>
            </a:r>
            <a:endParaRPr/>
          </a:p>
          <a:p>
            <a:pPr indent="0" lvl="0" marL="0" marR="0" rtl="0" algn="just">
              <a:spcBef>
                <a:spcPts val="0"/>
              </a:spcBef>
              <a:spcAft>
                <a:spcPts val="0"/>
              </a:spcAft>
              <a:buNone/>
            </a:pPr>
            <a:r>
              <a:rPr lang="en-US" sz="2400">
                <a:solidFill>
                  <a:schemeClr val="dk1"/>
                </a:solidFill>
                <a:latin typeface="Times"/>
                <a:ea typeface="Times"/>
                <a:cs typeface="Times"/>
                <a:sym typeface="Times"/>
              </a:rPr>
              <a:t>A latch is </a:t>
            </a:r>
            <a:r>
              <a:rPr b="1" lang="en-US" sz="2400">
                <a:solidFill>
                  <a:schemeClr val="dk1"/>
                </a:solidFill>
                <a:latin typeface="Times"/>
                <a:ea typeface="Times"/>
                <a:cs typeface="Times"/>
                <a:sym typeface="Times"/>
              </a:rPr>
              <a:t>an electronic logic circuit that has two inputs and one output</a:t>
            </a:r>
            <a:r>
              <a:rPr lang="en-US" sz="2400">
                <a:solidFill>
                  <a:schemeClr val="dk1"/>
                </a:solidFill>
                <a:latin typeface="Times"/>
                <a:ea typeface="Times"/>
                <a:cs typeface="Times"/>
                <a:sym typeface="Times"/>
              </a:rPr>
              <a:t>. One of the inputs is called the SET input; the other is called the RESET input. Latch circuits can be either active-high or active-low.</a:t>
            </a:r>
            <a:endParaRPr/>
          </a:p>
          <a:p>
            <a:pPr indent="0" lvl="0" marL="0" marR="0" rtl="0" algn="just">
              <a:spcBef>
                <a:spcPts val="0"/>
              </a:spcBef>
              <a:spcAft>
                <a:spcPts val="0"/>
              </a:spcAft>
              <a:buNone/>
            </a:pPr>
            <a:r>
              <a:rPr b="1" lang="en-US" sz="2800" u="sng">
                <a:solidFill>
                  <a:schemeClr val="dk1"/>
                </a:solidFill>
                <a:latin typeface="Cambria"/>
                <a:ea typeface="Cambria"/>
                <a:cs typeface="Cambria"/>
                <a:sym typeface="Cambria"/>
              </a:rPr>
              <a:t>REGISTER: </a:t>
            </a:r>
            <a:endParaRPr b="1" sz="2800" u="sng">
              <a:solidFill>
                <a:schemeClr val="dk1"/>
              </a:solidFill>
              <a:latin typeface="Cambria"/>
              <a:ea typeface="Cambria"/>
              <a:cs typeface="Cambria"/>
              <a:sym typeface="Cambria"/>
            </a:endParaRPr>
          </a:p>
          <a:p>
            <a:pPr indent="0" lvl="0" marL="0" marR="0" rtl="0" algn="just">
              <a:spcBef>
                <a:spcPts val="0"/>
              </a:spcBef>
              <a:spcAft>
                <a:spcPts val="0"/>
              </a:spcAft>
              <a:buNone/>
            </a:pPr>
            <a:r>
              <a:t/>
            </a:r>
            <a:endParaRPr sz="2400">
              <a:solidFill>
                <a:schemeClr val="dk1"/>
              </a:solidFill>
              <a:latin typeface="Cambria"/>
              <a:ea typeface="Cambria"/>
              <a:cs typeface="Cambria"/>
              <a:sym typeface="Cambria"/>
            </a:endParaRPr>
          </a:p>
          <a:p>
            <a:pPr indent="0" lvl="0" marL="0" marR="0" rtl="0" algn="just">
              <a:spcBef>
                <a:spcPts val="0"/>
              </a:spcBef>
              <a:spcAft>
                <a:spcPts val="0"/>
              </a:spcAft>
              <a:buNone/>
            </a:pPr>
            <a:r>
              <a:t/>
            </a:r>
            <a:endParaRPr sz="2400">
              <a:solidFill>
                <a:schemeClr val="dk1"/>
              </a:solidFill>
              <a:latin typeface="Cambria"/>
              <a:ea typeface="Cambria"/>
              <a:cs typeface="Cambria"/>
              <a:sym typeface="Cambria"/>
            </a:endParaRPr>
          </a:p>
        </p:txBody>
      </p:sp>
      <p:pic>
        <p:nvPicPr>
          <p:cNvPr descr="Latches in Digital Logic - GeeksforGeeks" id="272" name="Google Shape;272;p36"/>
          <p:cNvPicPr preferRelativeResize="0"/>
          <p:nvPr/>
        </p:nvPicPr>
        <p:blipFill rotWithShape="1">
          <a:blip r:embed="rId3">
            <a:alphaModFix/>
          </a:blip>
          <a:srcRect b="0" l="0" r="0" t="0"/>
          <a:stretch/>
        </p:blipFill>
        <p:spPr>
          <a:xfrm>
            <a:off x="5715000" y="457200"/>
            <a:ext cx="2968625" cy="2120446"/>
          </a:xfrm>
          <a:prstGeom prst="rect">
            <a:avLst/>
          </a:prstGeom>
          <a:noFill/>
          <a:ln>
            <a:noFill/>
          </a:ln>
        </p:spPr>
      </p:pic>
      <p:sp>
        <p:nvSpPr>
          <p:cNvPr id="273" name="Google Shape;273;p36"/>
          <p:cNvSpPr/>
          <p:nvPr/>
        </p:nvSpPr>
        <p:spPr>
          <a:xfrm>
            <a:off x="152400" y="2895600"/>
            <a:ext cx="8763000" cy="19389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400">
                <a:solidFill>
                  <a:srgbClr val="202124"/>
                </a:solidFill>
                <a:latin typeface="Times"/>
                <a:ea typeface="Times"/>
                <a:cs typeface="Times"/>
                <a:sym typeface="Times"/>
              </a:rPr>
              <a:t>A Register is </a:t>
            </a:r>
            <a:r>
              <a:rPr b="1" lang="en-US" sz="2400">
                <a:solidFill>
                  <a:srgbClr val="202124"/>
                </a:solidFill>
                <a:latin typeface="Times"/>
                <a:ea typeface="Times"/>
                <a:cs typeface="Times"/>
                <a:sym typeface="Times"/>
              </a:rPr>
              <a:t>a collection of flip flops</a:t>
            </a:r>
            <a:r>
              <a:rPr lang="en-US" sz="2400">
                <a:solidFill>
                  <a:srgbClr val="202124"/>
                </a:solidFill>
                <a:latin typeface="Times"/>
                <a:ea typeface="Times"/>
                <a:cs typeface="Times"/>
                <a:sym typeface="Times"/>
              </a:rPr>
              <a:t>. A flip flop is used to store single bit digital data. For storing a large number of bits, the storage capacity is increased by grouping more than one flip flops. If we want to store an n-bit word, we have to use an n-bit register containing n number of flip flops.</a:t>
            </a:r>
            <a:endParaRPr sz="2400">
              <a:solidFill>
                <a:schemeClr val="dk1"/>
              </a:solidFill>
              <a:latin typeface="Times"/>
              <a:ea typeface="Times"/>
              <a:cs typeface="Times"/>
              <a:sym typeface="Times"/>
            </a:endParaRPr>
          </a:p>
        </p:txBody>
      </p:sp>
      <p:pic>
        <p:nvPicPr>
          <p:cNvPr descr="Block diagram of 4-bit PIPO Shift register using D Flip Flop | Download  Scientific Diagram" id="274" name="Google Shape;274;p36"/>
          <p:cNvPicPr preferRelativeResize="0"/>
          <p:nvPr/>
        </p:nvPicPr>
        <p:blipFill rotWithShape="1">
          <a:blip r:embed="rId4">
            <a:alphaModFix/>
          </a:blip>
          <a:srcRect b="0" l="0" r="0" t="0"/>
          <a:stretch/>
        </p:blipFill>
        <p:spPr>
          <a:xfrm>
            <a:off x="685800" y="4834592"/>
            <a:ext cx="7315200" cy="17948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Screen Clipping" id="279" name="Google Shape;279;p37"/>
          <p:cNvPicPr preferRelativeResize="0"/>
          <p:nvPr/>
        </p:nvPicPr>
        <p:blipFill rotWithShape="1">
          <a:blip r:embed="rId3">
            <a:alphaModFix/>
          </a:blip>
          <a:srcRect b="0" l="0" r="0" t="0"/>
          <a:stretch/>
        </p:blipFill>
        <p:spPr>
          <a:xfrm>
            <a:off x="248885" y="609600"/>
            <a:ext cx="8861777" cy="5257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p:nvPr/>
        </p:nvSpPr>
        <p:spPr>
          <a:xfrm>
            <a:off x="152400" y="152400"/>
            <a:ext cx="8991600" cy="126188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u="sng">
                <a:solidFill>
                  <a:schemeClr val="dk1"/>
                </a:solidFill>
                <a:latin typeface="Cambria"/>
                <a:ea typeface="Cambria"/>
                <a:cs typeface="Cambria"/>
                <a:sym typeface="Cambria"/>
              </a:rPr>
              <a:t>LATCH based design:</a:t>
            </a:r>
            <a:endParaRPr/>
          </a:p>
          <a:p>
            <a:pPr indent="0" lvl="0" marL="0" marR="0" rtl="0" algn="just">
              <a:spcBef>
                <a:spcPts val="0"/>
              </a:spcBef>
              <a:spcAft>
                <a:spcPts val="0"/>
              </a:spcAft>
              <a:buNone/>
            </a:pPr>
            <a:r>
              <a:t/>
            </a:r>
            <a:endParaRPr sz="2400">
              <a:solidFill>
                <a:schemeClr val="dk1"/>
              </a:solidFill>
              <a:latin typeface="Cambria"/>
              <a:ea typeface="Cambria"/>
              <a:cs typeface="Cambria"/>
              <a:sym typeface="Cambria"/>
            </a:endParaRPr>
          </a:p>
          <a:p>
            <a:pPr indent="0" lvl="0" marL="0" marR="0" rtl="0" algn="just">
              <a:spcBef>
                <a:spcPts val="0"/>
              </a:spcBef>
              <a:spcAft>
                <a:spcPts val="0"/>
              </a:spcAft>
              <a:buNone/>
            </a:pPr>
            <a:r>
              <a:t/>
            </a:r>
            <a:endParaRPr sz="2400">
              <a:solidFill>
                <a:schemeClr val="dk1"/>
              </a:solidFill>
              <a:latin typeface="Cambria"/>
              <a:ea typeface="Cambria"/>
              <a:cs typeface="Cambria"/>
              <a:sym typeface="Cambria"/>
            </a:endParaRPr>
          </a:p>
        </p:txBody>
      </p:sp>
      <p:pic>
        <p:nvPicPr>
          <p:cNvPr id="285" name="Google Shape;285;p38"/>
          <p:cNvPicPr preferRelativeResize="0"/>
          <p:nvPr/>
        </p:nvPicPr>
        <p:blipFill rotWithShape="1">
          <a:blip r:embed="rId3">
            <a:alphaModFix/>
          </a:blip>
          <a:srcRect b="0" l="0" r="0" t="0"/>
          <a:stretch/>
        </p:blipFill>
        <p:spPr>
          <a:xfrm>
            <a:off x="166048" y="1062038"/>
            <a:ext cx="8712164" cy="48815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p:nvPr/>
        </p:nvSpPr>
        <p:spPr>
          <a:xfrm>
            <a:off x="152400" y="152400"/>
            <a:ext cx="8991600" cy="126188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u="sng">
                <a:solidFill>
                  <a:schemeClr val="dk1"/>
                </a:solidFill>
                <a:latin typeface="Times"/>
                <a:ea typeface="Times"/>
                <a:cs typeface="Times"/>
                <a:sym typeface="Times"/>
              </a:rPr>
              <a:t>Multiplexer-Based Latches</a:t>
            </a:r>
            <a:r>
              <a:rPr b="1" lang="en-US" sz="2800" u="sng">
                <a:solidFill>
                  <a:schemeClr val="dk1"/>
                </a:solidFill>
                <a:latin typeface="Cambria"/>
                <a:ea typeface="Cambria"/>
                <a:cs typeface="Cambria"/>
                <a:sym typeface="Cambria"/>
              </a:rPr>
              <a:t>:</a:t>
            </a:r>
            <a:endParaRPr/>
          </a:p>
          <a:p>
            <a:pPr indent="0" lvl="0" marL="0" marR="0" rtl="0" algn="just">
              <a:spcBef>
                <a:spcPts val="0"/>
              </a:spcBef>
              <a:spcAft>
                <a:spcPts val="0"/>
              </a:spcAft>
              <a:buNone/>
            </a:pPr>
            <a:r>
              <a:t/>
            </a:r>
            <a:endParaRPr sz="2400">
              <a:solidFill>
                <a:schemeClr val="dk1"/>
              </a:solidFill>
              <a:latin typeface="Cambria"/>
              <a:ea typeface="Cambria"/>
              <a:cs typeface="Cambria"/>
              <a:sym typeface="Cambria"/>
            </a:endParaRPr>
          </a:p>
          <a:p>
            <a:pPr indent="0" lvl="0" marL="0" marR="0" rtl="0" algn="just">
              <a:spcBef>
                <a:spcPts val="0"/>
              </a:spcBef>
              <a:spcAft>
                <a:spcPts val="0"/>
              </a:spcAft>
              <a:buNone/>
            </a:pPr>
            <a:r>
              <a:t/>
            </a:r>
            <a:endParaRPr sz="2400">
              <a:solidFill>
                <a:schemeClr val="dk1"/>
              </a:solidFill>
              <a:latin typeface="Cambria"/>
              <a:ea typeface="Cambria"/>
              <a:cs typeface="Cambria"/>
              <a:sym typeface="Cambria"/>
            </a:endParaRPr>
          </a:p>
        </p:txBody>
      </p:sp>
      <p:sp>
        <p:nvSpPr>
          <p:cNvPr id="291" name="Google Shape;291;p39"/>
          <p:cNvSpPr/>
          <p:nvPr/>
        </p:nvSpPr>
        <p:spPr>
          <a:xfrm>
            <a:off x="152400" y="685800"/>
            <a:ext cx="8839200" cy="2677656"/>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New Roman"/>
                <a:ea typeface="Times New Roman"/>
                <a:cs typeface="Times New Roman"/>
                <a:sym typeface="Times New Roman"/>
              </a:rPr>
              <a:t>There are many approaches for constructing latches. One very common technique involves the use of transmission gate multiplexers. </a:t>
            </a:r>
            <a:endParaRPr sz="24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Times New Roman"/>
                <a:ea typeface="Times New Roman"/>
                <a:cs typeface="Times New Roman"/>
                <a:sym typeface="Times New Roman"/>
              </a:rPr>
              <a:t>Multiplexer based latches can provide similar functionality to the </a:t>
            </a:r>
            <a:r>
              <a:rPr i="1" lang="en-US" sz="2400">
                <a:solidFill>
                  <a:schemeClr val="dk1"/>
                </a:solidFill>
                <a:latin typeface="Times New Roman"/>
                <a:ea typeface="Times New Roman"/>
                <a:cs typeface="Times New Roman"/>
                <a:sym typeface="Times New Roman"/>
              </a:rPr>
              <a:t>SR </a:t>
            </a:r>
            <a:r>
              <a:rPr lang="en-US" sz="2400">
                <a:solidFill>
                  <a:schemeClr val="dk1"/>
                </a:solidFill>
                <a:latin typeface="Times New Roman"/>
                <a:ea typeface="Times New Roman"/>
                <a:cs typeface="Times New Roman"/>
                <a:sym typeface="Times New Roman"/>
              </a:rPr>
              <a:t>latch, but has the important added advantage that the sizing of devices only affects performance and is not critical to the functionality</a:t>
            </a:r>
            <a:endParaRPr sz="2400">
              <a:solidFill>
                <a:schemeClr val="dk1"/>
              </a:solidFill>
              <a:latin typeface="Times"/>
              <a:ea typeface="Times"/>
              <a:cs typeface="Times"/>
              <a:sym typeface="Times"/>
            </a:endParaRPr>
          </a:p>
        </p:txBody>
      </p:sp>
      <p:pic>
        <p:nvPicPr>
          <p:cNvPr descr="Screen Clipping" id="292" name="Google Shape;292;p39"/>
          <p:cNvPicPr preferRelativeResize="0"/>
          <p:nvPr/>
        </p:nvPicPr>
        <p:blipFill rotWithShape="1">
          <a:blip r:embed="rId3">
            <a:alphaModFix/>
          </a:blip>
          <a:srcRect b="0" l="0" r="0" t="0"/>
          <a:stretch/>
        </p:blipFill>
        <p:spPr>
          <a:xfrm>
            <a:off x="281946" y="3505200"/>
            <a:ext cx="8695366" cy="266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title"/>
          </p:nvPr>
        </p:nvSpPr>
        <p:spPr>
          <a:xfrm>
            <a:off x="685800" y="381000"/>
            <a:ext cx="7772400" cy="9906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b="1" lang="en-US" u="sng"/>
              <a:t>Static CMOS Design</a:t>
            </a:r>
            <a:br>
              <a:rPr b="1" lang="en-US" u="sng"/>
            </a:br>
            <a:br>
              <a:rPr b="1" lang="en-US" u="sng"/>
            </a:br>
            <a:r>
              <a:rPr b="1" i="1" lang="en-US" sz="3200" u="sng">
                <a:solidFill>
                  <a:srgbClr val="FF0000"/>
                </a:solidFill>
              </a:rPr>
              <a:t>CMOS Technology/Complementary Logic</a:t>
            </a:r>
            <a:endParaRPr/>
          </a:p>
        </p:txBody>
      </p:sp>
      <p:sp>
        <p:nvSpPr>
          <p:cNvPr id="89" name="Google Shape;89;p13"/>
          <p:cNvSpPr txBox="1"/>
          <p:nvPr>
            <p:ph idx="1" type="body"/>
          </p:nvPr>
        </p:nvSpPr>
        <p:spPr>
          <a:xfrm>
            <a:off x="304800" y="1524000"/>
            <a:ext cx="8686800" cy="5181600"/>
          </a:xfrm>
          <a:prstGeom prst="rect">
            <a:avLst/>
          </a:prstGeom>
          <a:noFill/>
          <a:ln>
            <a:noFill/>
          </a:ln>
        </p:spPr>
        <p:txBody>
          <a:bodyPr anchorCtr="0" anchor="t" bIns="45700" lIns="91425" spcFirstLastPara="1" rIns="91425" wrap="square" tIns="45700">
            <a:noAutofit/>
          </a:bodyPr>
          <a:lstStyle/>
          <a:p>
            <a:pPr indent="-190500" lvl="0" marL="342900" rtl="0" algn="just">
              <a:spcBef>
                <a:spcPts val="0"/>
              </a:spcBef>
              <a:spcAft>
                <a:spcPts val="0"/>
              </a:spcAft>
              <a:buClr>
                <a:schemeClr val="dk1"/>
              </a:buClr>
              <a:buSzPts val="2400"/>
              <a:buFont typeface="Times"/>
              <a:buNone/>
            </a:pPr>
            <a:r>
              <a:t/>
            </a:r>
            <a:endParaRPr sz="2400"/>
          </a:p>
          <a:p>
            <a:pPr indent="-342900" lvl="0" marL="342900" rtl="0" algn="just">
              <a:spcBef>
                <a:spcPts val="480"/>
              </a:spcBef>
              <a:spcAft>
                <a:spcPts val="0"/>
              </a:spcAft>
              <a:buClr>
                <a:schemeClr val="dk1"/>
              </a:buClr>
              <a:buSzPts val="2400"/>
              <a:buFont typeface="Times"/>
              <a:buChar char="•"/>
            </a:pPr>
            <a:r>
              <a:rPr lang="en-US" sz="2400"/>
              <a:t>Complementary MOS, or CMOS, needs both PMOS and NMOS devices for the logic gates to be realized</a:t>
            </a:r>
            <a:endParaRPr/>
          </a:p>
          <a:p>
            <a:pPr indent="-342900" lvl="0" marL="342900" rtl="0" algn="just">
              <a:spcBef>
                <a:spcPts val="480"/>
              </a:spcBef>
              <a:spcAft>
                <a:spcPts val="0"/>
              </a:spcAft>
              <a:buClr>
                <a:schemeClr val="dk1"/>
              </a:buClr>
              <a:buSzPts val="2400"/>
              <a:buFont typeface="Times"/>
              <a:buChar char="•"/>
            </a:pPr>
            <a:r>
              <a:rPr lang="en-US" sz="2400"/>
              <a:t>The concept of CMOS was introduced in 1963 by Wanlass and Sah.</a:t>
            </a:r>
            <a:endParaRPr/>
          </a:p>
          <a:p>
            <a:pPr indent="-342900" lvl="0" marL="342900" rtl="0" algn="just">
              <a:spcBef>
                <a:spcPts val="480"/>
              </a:spcBef>
              <a:spcAft>
                <a:spcPts val="0"/>
              </a:spcAft>
              <a:buClr>
                <a:schemeClr val="dk1"/>
              </a:buClr>
              <a:buSzPts val="2400"/>
              <a:buFont typeface="Times"/>
              <a:buChar char="•"/>
            </a:pPr>
            <a:r>
              <a:rPr lang="en-US" sz="2400"/>
              <a:t>CMOS are more complicated in design and production, thus are more  expensive to fabricate</a:t>
            </a:r>
            <a:endParaRPr/>
          </a:p>
          <a:p>
            <a:pPr indent="-342900" lvl="0" marL="342900" rtl="0" algn="just">
              <a:spcBef>
                <a:spcPts val="480"/>
              </a:spcBef>
              <a:spcAft>
                <a:spcPts val="0"/>
              </a:spcAft>
              <a:buClr>
                <a:schemeClr val="dk1"/>
              </a:buClr>
              <a:buSzPts val="2400"/>
              <a:buFont typeface="Times"/>
              <a:buChar char="•"/>
            </a:pPr>
            <a:r>
              <a:rPr lang="en-US" sz="2400"/>
              <a:t>Have not been widely used until the 1980’s as NMOS microprocessors started to dissipating as much as 50 W and more and alternative design technique was needed</a:t>
            </a:r>
            <a:endParaRPr/>
          </a:p>
          <a:p>
            <a:pPr indent="-342900" lvl="0" marL="342900" rtl="0" algn="just">
              <a:spcBef>
                <a:spcPts val="480"/>
              </a:spcBef>
              <a:spcAft>
                <a:spcPts val="0"/>
              </a:spcAft>
              <a:buClr>
                <a:schemeClr val="dk1"/>
              </a:buClr>
              <a:buSzPts val="2400"/>
              <a:buFont typeface="Times"/>
              <a:buChar char="•"/>
            </a:pPr>
            <a:r>
              <a:rPr lang="en-US" sz="2400"/>
              <a:t> CMOS dominate digital IC design today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0"/>
          <p:cNvSpPr/>
          <p:nvPr/>
        </p:nvSpPr>
        <p:spPr>
          <a:xfrm>
            <a:off x="152400" y="152400"/>
            <a:ext cx="8991600" cy="126188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u="sng">
                <a:solidFill>
                  <a:schemeClr val="dk1"/>
                </a:solidFill>
                <a:latin typeface="Times"/>
                <a:ea typeface="Times"/>
                <a:cs typeface="Times"/>
                <a:sym typeface="Times"/>
              </a:rPr>
              <a:t>Multiplexer-Based Latches</a:t>
            </a:r>
            <a:r>
              <a:rPr b="1" lang="en-US" sz="2800" u="sng">
                <a:solidFill>
                  <a:schemeClr val="dk1"/>
                </a:solidFill>
                <a:latin typeface="Cambria"/>
                <a:ea typeface="Cambria"/>
                <a:cs typeface="Cambria"/>
                <a:sym typeface="Cambria"/>
              </a:rPr>
              <a:t>:</a:t>
            </a:r>
            <a:endParaRPr/>
          </a:p>
          <a:p>
            <a:pPr indent="0" lvl="0" marL="0" marR="0" rtl="0" algn="just">
              <a:spcBef>
                <a:spcPts val="0"/>
              </a:spcBef>
              <a:spcAft>
                <a:spcPts val="0"/>
              </a:spcAft>
              <a:buNone/>
            </a:pPr>
            <a:r>
              <a:t/>
            </a:r>
            <a:endParaRPr sz="2400">
              <a:solidFill>
                <a:schemeClr val="dk1"/>
              </a:solidFill>
              <a:latin typeface="Cambria"/>
              <a:ea typeface="Cambria"/>
              <a:cs typeface="Cambria"/>
              <a:sym typeface="Cambria"/>
            </a:endParaRPr>
          </a:p>
          <a:p>
            <a:pPr indent="0" lvl="0" marL="0" marR="0" rtl="0" algn="just">
              <a:spcBef>
                <a:spcPts val="0"/>
              </a:spcBef>
              <a:spcAft>
                <a:spcPts val="0"/>
              </a:spcAft>
              <a:buNone/>
            </a:pPr>
            <a:r>
              <a:t/>
            </a:r>
            <a:endParaRPr sz="2400">
              <a:solidFill>
                <a:schemeClr val="dk1"/>
              </a:solidFill>
              <a:latin typeface="Cambria"/>
              <a:ea typeface="Cambria"/>
              <a:cs typeface="Cambria"/>
              <a:sym typeface="Cambria"/>
            </a:endParaRPr>
          </a:p>
        </p:txBody>
      </p:sp>
      <p:pic>
        <p:nvPicPr>
          <p:cNvPr descr="Screen Clipping" id="298" name="Google Shape;298;p40"/>
          <p:cNvPicPr preferRelativeResize="0"/>
          <p:nvPr/>
        </p:nvPicPr>
        <p:blipFill rotWithShape="1">
          <a:blip r:embed="rId3">
            <a:alphaModFix/>
          </a:blip>
          <a:srcRect b="0" l="0" r="0" t="0"/>
          <a:stretch/>
        </p:blipFill>
        <p:spPr>
          <a:xfrm>
            <a:off x="180975" y="914400"/>
            <a:ext cx="8735753" cy="2024328"/>
          </a:xfrm>
          <a:prstGeom prst="rect">
            <a:avLst/>
          </a:prstGeom>
          <a:noFill/>
          <a:ln>
            <a:noFill/>
          </a:ln>
        </p:spPr>
      </p:pic>
      <p:pic>
        <p:nvPicPr>
          <p:cNvPr descr="Screen Clipping" id="299" name="Google Shape;299;p40"/>
          <p:cNvPicPr preferRelativeResize="0"/>
          <p:nvPr/>
        </p:nvPicPr>
        <p:blipFill rotWithShape="1">
          <a:blip r:embed="rId4">
            <a:alphaModFix/>
          </a:blip>
          <a:srcRect b="0" l="0" r="0" t="0"/>
          <a:stretch/>
        </p:blipFill>
        <p:spPr>
          <a:xfrm>
            <a:off x="157162" y="3200400"/>
            <a:ext cx="8873275" cy="27619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228600" y="0"/>
            <a:ext cx="8686800" cy="9906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None/>
            </a:pPr>
            <a:r>
              <a:rPr lang="en-US"/>
              <a:t>Static Characteristics of the CMOS Inverter</a:t>
            </a:r>
            <a:endParaRPr/>
          </a:p>
        </p:txBody>
      </p:sp>
      <p:sp>
        <p:nvSpPr>
          <p:cNvPr id="95" name="Google Shape;95;p14"/>
          <p:cNvSpPr txBox="1"/>
          <p:nvPr>
            <p:ph idx="1" type="body"/>
          </p:nvPr>
        </p:nvSpPr>
        <p:spPr>
          <a:xfrm>
            <a:off x="4419600" y="2514600"/>
            <a:ext cx="4191000" cy="762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800"/>
              <a:buFont typeface="Times"/>
              <a:buChar char="•"/>
            </a:pPr>
            <a:r>
              <a:rPr lang="en-US" sz="1800"/>
              <a:t>The capacitor discharges through </a:t>
            </a:r>
            <a:r>
              <a:rPr i="1" lang="en-US" sz="1800"/>
              <a:t>R</a:t>
            </a:r>
            <a:r>
              <a:rPr baseline="-25000" i="1" lang="en-US" sz="1800"/>
              <a:t>onN</a:t>
            </a:r>
            <a:r>
              <a:rPr lang="en-US" sz="1800"/>
              <a:t> , current exists only during discharge, </a:t>
            </a:r>
            <a:br>
              <a:rPr lang="en-US" sz="1800"/>
            </a:br>
            <a:r>
              <a:rPr b="1" lang="en-US" sz="1800"/>
              <a:t>no dc current exists.</a:t>
            </a:r>
            <a:endParaRPr/>
          </a:p>
        </p:txBody>
      </p:sp>
      <p:pic>
        <p:nvPicPr>
          <p:cNvPr descr="fig0704" id="96" name="Google Shape;96;p14"/>
          <p:cNvPicPr preferRelativeResize="0"/>
          <p:nvPr/>
        </p:nvPicPr>
        <p:blipFill rotWithShape="1">
          <a:blip r:embed="rId3">
            <a:alphaModFix/>
          </a:blip>
          <a:srcRect b="0" l="0" r="49495" t="0"/>
          <a:stretch/>
        </p:blipFill>
        <p:spPr>
          <a:xfrm>
            <a:off x="457200" y="1143000"/>
            <a:ext cx="3581400" cy="2260600"/>
          </a:xfrm>
          <a:prstGeom prst="rect">
            <a:avLst/>
          </a:prstGeom>
          <a:noFill/>
          <a:ln>
            <a:noFill/>
          </a:ln>
        </p:spPr>
      </p:pic>
      <p:pic>
        <p:nvPicPr>
          <p:cNvPr descr="fig0704" id="97" name="Google Shape;97;p14"/>
          <p:cNvPicPr preferRelativeResize="0"/>
          <p:nvPr/>
        </p:nvPicPr>
        <p:blipFill rotWithShape="1">
          <a:blip r:embed="rId3">
            <a:alphaModFix/>
          </a:blip>
          <a:srcRect b="0" l="54545" r="0" t="0"/>
          <a:stretch/>
        </p:blipFill>
        <p:spPr>
          <a:xfrm>
            <a:off x="609600" y="3810000"/>
            <a:ext cx="3208338" cy="2249488"/>
          </a:xfrm>
          <a:prstGeom prst="rect">
            <a:avLst/>
          </a:prstGeom>
          <a:noFill/>
          <a:ln>
            <a:noFill/>
          </a:ln>
        </p:spPr>
      </p:pic>
      <p:pic>
        <p:nvPicPr>
          <p:cNvPr id="98" name="Google Shape;98;p14"/>
          <p:cNvPicPr preferRelativeResize="0"/>
          <p:nvPr/>
        </p:nvPicPr>
        <p:blipFill rotWithShape="1">
          <a:blip r:embed="rId4">
            <a:alphaModFix/>
          </a:blip>
          <a:srcRect b="0" l="0" r="0" t="0"/>
          <a:stretch/>
        </p:blipFill>
        <p:spPr>
          <a:xfrm>
            <a:off x="4092575" y="1143000"/>
            <a:ext cx="4822825" cy="1265238"/>
          </a:xfrm>
          <a:prstGeom prst="rect">
            <a:avLst/>
          </a:prstGeom>
          <a:noFill/>
          <a:ln>
            <a:noFill/>
          </a:ln>
        </p:spPr>
      </p:pic>
      <p:pic>
        <p:nvPicPr>
          <p:cNvPr id="99" name="Google Shape;99;p14"/>
          <p:cNvPicPr preferRelativeResize="0"/>
          <p:nvPr/>
        </p:nvPicPr>
        <p:blipFill rotWithShape="1">
          <a:blip r:embed="rId5">
            <a:alphaModFix/>
          </a:blip>
          <a:srcRect b="0" l="0" r="0" t="0"/>
          <a:stretch/>
        </p:blipFill>
        <p:spPr>
          <a:xfrm>
            <a:off x="4148138" y="3733800"/>
            <a:ext cx="4940300" cy="1265238"/>
          </a:xfrm>
          <a:prstGeom prst="rect">
            <a:avLst/>
          </a:prstGeom>
          <a:noFill/>
          <a:ln>
            <a:noFill/>
          </a:ln>
        </p:spPr>
      </p:pic>
      <p:sp>
        <p:nvSpPr>
          <p:cNvPr id="100" name="Google Shape;100;p14"/>
          <p:cNvSpPr txBox="1"/>
          <p:nvPr/>
        </p:nvSpPr>
        <p:spPr>
          <a:xfrm>
            <a:off x="4572000" y="5105400"/>
            <a:ext cx="4191000" cy="76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1800"/>
              <a:buFont typeface="Times"/>
              <a:buChar char="•"/>
            </a:pPr>
            <a:r>
              <a:rPr b="0" i="0" lang="en-US" sz="1800" u="none" cap="none" strike="noStrike">
                <a:solidFill>
                  <a:schemeClr val="dk1"/>
                </a:solidFill>
                <a:latin typeface="Times"/>
                <a:ea typeface="Times"/>
                <a:cs typeface="Times"/>
                <a:sym typeface="Times"/>
              </a:rPr>
              <a:t>The capacitor charges through </a:t>
            </a:r>
            <a:r>
              <a:rPr b="0" i="1" lang="en-US" sz="1800" u="none" cap="none" strike="noStrike">
                <a:solidFill>
                  <a:schemeClr val="dk1"/>
                </a:solidFill>
                <a:latin typeface="Times"/>
                <a:ea typeface="Times"/>
                <a:cs typeface="Times"/>
                <a:sym typeface="Times"/>
              </a:rPr>
              <a:t>R</a:t>
            </a:r>
            <a:r>
              <a:rPr b="0" baseline="-25000" i="1" lang="en-US" sz="1800" u="none" cap="none" strike="noStrike">
                <a:solidFill>
                  <a:schemeClr val="dk1"/>
                </a:solidFill>
                <a:latin typeface="Times"/>
                <a:ea typeface="Times"/>
                <a:cs typeface="Times"/>
                <a:sym typeface="Times"/>
              </a:rPr>
              <a:t>onP</a:t>
            </a:r>
            <a:r>
              <a:rPr b="0" i="0" lang="en-US" sz="1800" u="none" cap="none" strike="noStrike">
                <a:solidFill>
                  <a:schemeClr val="dk1"/>
                </a:solidFill>
                <a:latin typeface="Times"/>
                <a:ea typeface="Times"/>
                <a:cs typeface="Times"/>
                <a:sym typeface="Times"/>
              </a:rPr>
              <a:t> , current exists only during charging, </a:t>
            </a:r>
            <a:br>
              <a:rPr b="0" i="0" lang="en-US" sz="1800" u="none" cap="none" strike="noStrike">
                <a:solidFill>
                  <a:schemeClr val="dk1"/>
                </a:solidFill>
                <a:latin typeface="Times"/>
                <a:ea typeface="Times"/>
                <a:cs typeface="Times"/>
                <a:sym typeface="Times"/>
              </a:rPr>
            </a:br>
            <a:r>
              <a:rPr b="1" i="0" lang="en-US" sz="1800" u="none" cap="none" strike="noStrike">
                <a:solidFill>
                  <a:schemeClr val="dk1"/>
                </a:solidFill>
                <a:latin typeface="Times"/>
                <a:ea typeface="Times"/>
                <a:cs typeface="Times"/>
                <a:sym typeface="Times"/>
              </a:rPr>
              <a:t>no dc current exists.</a:t>
            </a:r>
            <a:endParaRPr/>
          </a:p>
        </p:txBody>
      </p:sp>
      <p:sp>
        <p:nvSpPr>
          <p:cNvPr id="101" name="Google Shape;101;p14"/>
          <p:cNvSpPr/>
          <p:nvPr/>
        </p:nvSpPr>
        <p:spPr>
          <a:xfrm>
            <a:off x="381000" y="1828800"/>
            <a:ext cx="609600" cy="685800"/>
          </a:xfrm>
          <a:prstGeom prst="roundRect">
            <a:avLst>
              <a:gd fmla="val 16667" name="adj"/>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102" name="Google Shape;102;p14"/>
          <p:cNvSpPr/>
          <p:nvPr/>
        </p:nvSpPr>
        <p:spPr>
          <a:xfrm>
            <a:off x="457200" y="4419600"/>
            <a:ext cx="609600" cy="685800"/>
          </a:xfrm>
          <a:prstGeom prst="roundRect">
            <a:avLst>
              <a:gd fmla="val 16667" name="adj"/>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a:ea typeface="Times"/>
              <a:cs typeface="Times"/>
              <a:sym typeface="Times"/>
            </a:endParaRPr>
          </a:p>
        </p:txBody>
      </p:sp>
      <p:cxnSp>
        <p:nvCxnSpPr>
          <p:cNvPr id="103" name="Google Shape;103;p14"/>
          <p:cNvCxnSpPr/>
          <p:nvPr/>
        </p:nvCxnSpPr>
        <p:spPr>
          <a:xfrm>
            <a:off x="228600" y="3505200"/>
            <a:ext cx="8610600" cy="0"/>
          </a:xfrm>
          <a:prstGeom prst="straightConnector1">
            <a:avLst/>
          </a:prstGeom>
          <a:no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685800" y="0"/>
            <a:ext cx="7772400" cy="9906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None/>
            </a:pPr>
            <a:r>
              <a:rPr lang="en-US"/>
              <a:t>CMOS Logic Design</a:t>
            </a:r>
            <a:endParaRPr/>
          </a:p>
        </p:txBody>
      </p:sp>
      <p:sp>
        <p:nvSpPr>
          <p:cNvPr id="109" name="Google Shape;109;p15"/>
          <p:cNvSpPr txBox="1"/>
          <p:nvPr/>
        </p:nvSpPr>
        <p:spPr>
          <a:xfrm>
            <a:off x="304800" y="914400"/>
            <a:ext cx="8382000" cy="2578574"/>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000"/>
              <a:buFont typeface="Times"/>
              <a:buChar char="•"/>
            </a:pPr>
            <a:r>
              <a:rPr b="0" i="0" lang="en-US" sz="2000" u="none" cap="none" strike="noStrike">
                <a:solidFill>
                  <a:schemeClr val="dk1"/>
                </a:solidFill>
                <a:latin typeface="Times"/>
                <a:ea typeface="Times"/>
                <a:cs typeface="Times"/>
                <a:sym typeface="Times"/>
              </a:rPr>
              <a:t>The design of logic gates for CMOC inverter is different from the similar logic design for NMOS inverters that we considered earlier.</a:t>
            </a:r>
            <a:endParaRPr/>
          </a:p>
          <a:p>
            <a:pPr indent="-342900" lvl="0" marL="342900" marR="0" rtl="0" algn="just">
              <a:spcBef>
                <a:spcPts val="400"/>
              </a:spcBef>
              <a:spcAft>
                <a:spcPts val="0"/>
              </a:spcAft>
              <a:buClr>
                <a:schemeClr val="dk1"/>
              </a:buClr>
              <a:buSzPts val="2000"/>
              <a:buFont typeface="Times"/>
              <a:buChar char="•"/>
            </a:pPr>
            <a:r>
              <a:rPr b="0" i="0" lang="en-US" sz="2000" u="none" cap="none" strike="noStrike">
                <a:solidFill>
                  <a:schemeClr val="dk1"/>
                </a:solidFill>
                <a:latin typeface="Times"/>
                <a:ea typeface="Times"/>
                <a:cs typeface="Times"/>
                <a:sym typeface="Times"/>
              </a:rPr>
              <a:t>For NMOS gates, the logic involved only the switching transistor.</a:t>
            </a:r>
            <a:endParaRPr/>
          </a:p>
          <a:p>
            <a:pPr indent="-342900" lvl="0" marL="342900" marR="0" rtl="0" algn="just">
              <a:spcBef>
                <a:spcPts val="400"/>
              </a:spcBef>
              <a:spcAft>
                <a:spcPts val="0"/>
              </a:spcAft>
              <a:buClr>
                <a:schemeClr val="dk1"/>
              </a:buClr>
              <a:buSzPts val="2000"/>
              <a:buFont typeface="Times"/>
              <a:buChar char="•"/>
            </a:pPr>
            <a:r>
              <a:rPr b="0" i="0" lang="en-US" sz="2000" u="none" cap="none" strike="noStrike">
                <a:solidFill>
                  <a:schemeClr val="dk1"/>
                </a:solidFill>
                <a:latin typeface="Times"/>
                <a:ea typeface="Times"/>
                <a:cs typeface="Times"/>
                <a:sym typeface="Times"/>
              </a:rPr>
              <a:t>For CMOS, both transistors are involved, since the input affects both in symmetrical way. </a:t>
            </a:r>
            <a:endParaRPr/>
          </a:p>
          <a:p>
            <a:pPr indent="-342900" lvl="0" marL="342900" marR="0" rtl="0" algn="just">
              <a:spcBef>
                <a:spcPts val="400"/>
              </a:spcBef>
              <a:spcAft>
                <a:spcPts val="0"/>
              </a:spcAft>
              <a:buClr>
                <a:schemeClr val="dk1"/>
              </a:buClr>
              <a:buSzPts val="2000"/>
              <a:buFont typeface="Times"/>
              <a:buChar char="•"/>
            </a:pPr>
            <a:r>
              <a:rPr b="0" i="0" lang="en-US" sz="2000" u="none" cap="none" strike="noStrike">
                <a:solidFill>
                  <a:schemeClr val="dk1"/>
                </a:solidFill>
                <a:latin typeface="Times"/>
                <a:ea typeface="Times"/>
                <a:cs typeface="Times"/>
                <a:sym typeface="Times"/>
              </a:rPr>
              <a:t>Thus, for each logic input variable in CMOS gate there is </a:t>
            </a:r>
            <a:r>
              <a:rPr b="0" i="1" lang="en-US" sz="2000" u="none" cap="none" strike="noStrike">
                <a:solidFill>
                  <a:schemeClr val="dk1"/>
                </a:solidFill>
                <a:latin typeface="Times"/>
                <a:ea typeface="Times"/>
                <a:cs typeface="Times"/>
                <a:sym typeface="Times"/>
              </a:rPr>
              <a:t>one transistor in NMOS </a:t>
            </a:r>
            <a:r>
              <a:rPr b="0" i="0" lang="en-US" sz="2000" u="none" cap="none" strike="noStrike">
                <a:solidFill>
                  <a:schemeClr val="dk1"/>
                </a:solidFill>
                <a:latin typeface="Times"/>
                <a:ea typeface="Times"/>
                <a:cs typeface="Times"/>
                <a:sym typeface="Times"/>
              </a:rPr>
              <a:t>network and </a:t>
            </a:r>
            <a:r>
              <a:rPr b="0" i="1" lang="en-US" sz="2000" u="none" cap="none" strike="noStrike">
                <a:solidFill>
                  <a:schemeClr val="dk1"/>
                </a:solidFill>
                <a:latin typeface="Times"/>
                <a:ea typeface="Times"/>
                <a:cs typeface="Times"/>
                <a:sym typeface="Times"/>
              </a:rPr>
              <a:t>one transistor in PMOS </a:t>
            </a:r>
            <a:r>
              <a:rPr b="0" i="0" lang="en-US" sz="2000" u="none" cap="none" strike="noStrike">
                <a:solidFill>
                  <a:schemeClr val="dk1"/>
                </a:solidFill>
                <a:latin typeface="Times"/>
                <a:ea typeface="Times"/>
                <a:cs typeface="Times"/>
                <a:sym typeface="Times"/>
              </a:rPr>
              <a:t>network.  </a:t>
            </a:r>
            <a:endParaRPr/>
          </a:p>
        </p:txBody>
      </p:sp>
      <p:pic>
        <p:nvPicPr>
          <p:cNvPr id="110" name="Google Shape;110;p15"/>
          <p:cNvPicPr preferRelativeResize="0"/>
          <p:nvPr/>
        </p:nvPicPr>
        <p:blipFill rotWithShape="1">
          <a:blip r:embed="rId3">
            <a:alphaModFix/>
          </a:blip>
          <a:srcRect b="0" l="0" r="0" t="0"/>
          <a:stretch/>
        </p:blipFill>
        <p:spPr>
          <a:xfrm>
            <a:off x="4800600" y="3429000"/>
            <a:ext cx="3276600" cy="2841625"/>
          </a:xfrm>
          <a:prstGeom prst="rect">
            <a:avLst/>
          </a:prstGeom>
          <a:noFill/>
          <a:ln>
            <a:noFill/>
          </a:ln>
        </p:spPr>
      </p:pic>
      <p:sp>
        <p:nvSpPr>
          <p:cNvPr id="111" name="Google Shape;111;p15"/>
          <p:cNvSpPr txBox="1"/>
          <p:nvPr/>
        </p:nvSpPr>
        <p:spPr>
          <a:xfrm>
            <a:off x="5164138" y="6111875"/>
            <a:ext cx="3352800" cy="314325"/>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600" u="none" cap="none" strike="noStrike">
                <a:solidFill>
                  <a:schemeClr val="dk1"/>
                </a:solidFill>
                <a:latin typeface="Times"/>
                <a:ea typeface="Times"/>
                <a:cs typeface="Times"/>
                <a:sym typeface="Times"/>
              </a:rPr>
              <a:t>CMOS logic gate structure</a:t>
            </a:r>
            <a:endParaRPr/>
          </a:p>
        </p:txBody>
      </p:sp>
      <p:sp>
        <p:nvSpPr>
          <p:cNvPr id="112" name="Google Shape;112;p15"/>
          <p:cNvSpPr txBox="1"/>
          <p:nvPr/>
        </p:nvSpPr>
        <p:spPr>
          <a:xfrm>
            <a:off x="1143000" y="6248400"/>
            <a:ext cx="3352800" cy="314325"/>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600" u="none" cap="none" strike="noStrike">
                <a:solidFill>
                  <a:schemeClr val="dk1"/>
                </a:solidFill>
                <a:latin typeface="Times"/>
                <a:ea typeface="Times"/>
                <a:cs typeface="Times"/>
                <a:sym typeface="Times"/>
              </a:rPr>
              <a:t>NMOS logic gate structure</a:t>
            </a:r>
            <a:endParaRPr/>
          </a:p>
        </p:txBody>
      </p:sp>
      <p:grpSp>
        <p:nvGrpSpPr>
          <p:cNvPr id="113" name="Google Shape;113;p15"/>
          <p:cNvGrpSpPr/>
          <p:nvPr/>
        </p:nvGrpSpPr>
        <p:grpSpPr>
          <a:xfrm>
            <a:off x="609600" y="3581400"/>
            <a:ext cx="3276600" cy="2667000"/>
            <a:chOff x="609600" y="3200400"/>
            <a:chExt cx="3276600" cy="3145844"/>
          </a:xfrm>
        </p:grpSpPr>
        <p:pic>
          <p:nvPicPr>
            <p:cNvPr id="114" name="Google Shape;114;p15"/>
            <p:cNvPicPr preferRelativeResize="0"/>
            <p:nvPr/>
          </p:nvPicPr>
          <p:blipFill rotWithShape="1">
            <a:blip r:embed="rId3">
              <a:alphaModFix/>
            </a:blip>
            <a:srcRect b="0" l="0" r="0" t="0"/>
            <a:stretch/>
          </p:blipFill>
          <p:spPr>
            <a:xfrm>
              <a:off x="609600" y="3200400"/>
              <a:ext cx="3276600" cy="3145844"/>
            </a:xfrm>
            <a:prstGeom prst="rect">
              <a:avLst/>
            </a:prstGeom>
            <a:noFill/>
            <a:ln>
              <a:noFill/>
            </a:ln>
          </p:spPr>
        </p:pic>
        <p:pic>
          <p:nvPicPr>
            <p:cNvPr id="115" name="Google Shape;115;p15"/>
            <p:cNvPicPr preferRelativeResize="0"/>
            <p:nvPr/>
          </p:nvPicPr>
          <p:blipFill rotWithShape="1">
            <a:blip r:embed="rId4">
              <a:alphaModFix/>
            </a:blip>
            <a:srcRect b="0" l="0" r="0" t="0"/>
            <a:stretch/>
          </p:blipFill>
          <p:spPr>
            <a:xfrm>
              <a:off x="2202051" y="4107051"/>
              <a:ext cx="1143000" cy="414337"/>
            </a:xfrm>
            <a:prstGeom prst="rect">
              <a:avLst/>
            </a:prstGeom>
            <a:noFill/>
            <a:ln>
              <a:noFill/>
            </a:ln>
          </p:spPr>
        </p:pic>
        <p:sp>
          <p:nvSpPr>
            <p:cNvPr id="116" name="Google Shape;116;p15"/>
            <p:cNvSpPr txBox="1"/>
            <p:nvPr/>
          </p:nvSpPr>
          <p:spPr>
            <a:xfrm>
              <a:off x="2209800" y="4038600"/>
              <a:ext cx="10668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dk1"/>
                  </a:solidFill>
                  <a:latin typeface="Times"/>
                  <a:ea typeface="Times"/>
                  <a:cs typeface="Times"/>
                  <a:sym typeface="Times"/>
                </a:rPr>
                <a:t>Load transistor</a:t>
              </a:r>
              <a:endParaRPr/>
            </a:p>
          </p:txBody>
        </p:sp>
        <p:pic>
          <p:nvPicPr>
            <p:cNvPr id="117" name="Google Shape;117;p15"/>
            <p:cNvPicPr preferRelativeResize="0"/>
            <p:nvPr/>
          </p:nvPicPr>
          <p:blipFill rotWithShape="1">
            <a:blip r:embed="rId4">
              <a:alphaModFix/>
            </a:blip>
            <a:srcRect b="0" l="0" r="0" t="0"/>
            <a:stretch/>
          </p:blipFill>
          <p:spPr>
            <a:xfrm>
              <a:off x="662285" y="4130298"/>
              <a:ext cx="1447800" cy="1181745"/>
            </a:xfrm>
            <a:prstGeom prst="rect">
              <a:avLst/>
            </a:prstGeom>
            <a:noFill/>
            <a:ln>
              <a:noFill/>
            </a:ln>
          </p:spPr>
        </p:pic>
        <p:pic>
          <p:nvPicPr>
            <p:cNvPr id="118" name="Google Shape;118;p15"/>
            <p:cNvPicPr preferRelativeResize="0"/>
            <p:nvPr/>
          </p:nvPicPr>
          <p:blipFill rotWithShape="1">
            <a:blip r:embed="rId4">
              <a:alphaModFix/>
            </a:blip>
            <a:srcRect b="0" l="0" r="0" t="0"/>
            <a:stretch/>
          </p:blipFill>
          <p:spPr>
            <a:xfrm>
              <a:off x="1418094" y="5257800"/>
              <a:ext cx="420411" cy="214391"/>
            </a:xfrm>
            <a:prstGeom prst="rect">
              <a:avLst/>
            </a:prstGeom>
            <a:noFill/>
            <a:ln>
              <a:noFill/>
            </a:ln>
          </p:spPr>
        </p:pic>
        <p:pic>
          <p:nvPicPr>
            <p:cNvPr id="119" name="Google Shape;119;p15"/>
            <p:cNvPicPr preferRelativeResize="0"/>
            <p:nvPr/>
          </p:nvPicPr>
          <p:blipFill rotWithShape="1">
            <a:blip r:embed="rId5">
              <a:alphaModFix/>
            </a:blip>
            <a:srcRect b="0" l="0" r="0" t="0"/>
            <a:stretch/>
          </p:blipFill>
          <p:spPr>
            <a:xfrm>
              <a:off x="1143000" y="5105400"/>
              <a:ext cx="502479" cy="5334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None/>
            </a:pPr>
            <a:r>
              <a:rPr b="1" i="1" lang="en-US" u="sng">
                <a:solidFill>
                  <a:srgbClr val="FF0000"/>
                </a:solidFill>
              </a:rPr>
              <a:t>Rationed Logic</a:t>
            </a:r>
            <a:endParaRPr/>
          </a:p>
        </p:txBody>
      </p:sp>
      <p:sp>
        <p:nvSpPr>
          <p:cNvPr id="125" name="Google Shape;125;p16"/>
          <p:cNvSpPr txBox="1"/>
          <p:nvPr/>
        </p:nvSpPr>
        <p:spPr>
          <a:xfrm>
            <a:off x="357187" y="685800"/>
            <a:ext cx="8077200" cy="2362200"/>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Rationed logic is an attempt to reduce the number of transistors required to implement a given logic function, at the cost of reduced robustness and extra power dissipation. </a:t>
            </a:r>
            <a:endParaRPr b="0" i="0" sz="20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The purpose of the PUN in complementary CMOS is to provide a conditional path between VDD and the output when the PDN is turned off. </a:t>
            </a:r>
            <a:endParaRPr b="0" i="0" sz="20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In rationed logic, the entire PUN is replaced with a single unconditional load device that pulls up the output for a high output. </a:t>
            </a:r>
            <a:endParaRPr b="0" i="0" sz="20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a:ea typeface="Times"/>
                <a:cs typeface="Times"/>
                <a:sym typeface="Times"/>
              </a:rPr>
              <a:t>Instead of a combination of active pull-down and pull-up networks, such a gate consists of an NMOS pull-down network that realizes the logic function, and a simple load device.</a:t>
            </a:r>
            <a:endParaRPr b="0" i="0" sz="2000" u="none" cap="none" strike="noStrike">
              <a:solidFill>
                <a:schemeClr val="dk1"/>
              </a:solidFill>
              <a:latin typeface="Times"/>
              <a:ea typeface="Times"/>
              <a:cs typeface="Times"/>
              <a:sym typeface="Times"/>
            </a:endParaRPr>
          </a:p>
        </p:txBody>
      </p:sp>
      <p:pic>
        <p:nvPicPr>
          <p:cNvPr descr="Screen Clipping" id="126" name="Google Shape;126;p16"/>
          <p:cNvPicPr preferRelativeResize="0"/>
          <p:nvPr/>
        </p:nvPicPr>
        <p:blipFill rotWithShape="1">
          <a:blip r:embed="rId3">
            <a:alphaModFix/>
          </a:blip>
          <a:srcRect b="0" l="0" r="0" t="0"/>
          <a:stretch/>
        </p:blipFill>
        <p:spPr>
          <a:xfrm>
            <a:off x="1456891" y="4114800"/>
            <a:ext cx="5972710" cy="2438400"/>
          </a:xfrm>
          <a:prstGeom prst="rect">
            <a:avLst/>
          </a:prstGeom>
          <a:noFill/>
          <a:ln>
            <a:noFill/>
          </a:ln>
        </p:spPr>
      </p:pic>
      <p:pic>
        <p:nvPicPr>
          <p:cNvPr descr="Screen Clipping" id="127" name="Google Shape;127;p16"/>
          <p:cNvPicPr preferRelativeResize="0"/>
          <p:nvPr/>
        </p:nvPicPr>
        <p:blipFill rotWithShape="1">
          <a:blip r:embed="rId4">
            <a:alphaModFix/>
          </a:blip>
          <a:srcRect b="0" l="0" r="0" t="0"/>
          <a:stretch/>
        </p:blipFill>
        <p:spPr>
          <a:xfrm>
            <a:off x="3276600" y="6462712"/>
            <a:ext cx="2051278" cy="3190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7"/>
          <p:cNvPicPr preferRelativeResize="0"/>
          <p:nvPr/>
        </p:nvPicPr>
        <p:blipFill rotWithShape="1">
          <a:blip r:embed="rId3">
            <a:alphaModFix/>
          </a:blip>
          <a:srcRect b="0" l="0" r="0" t="0"/>
          <a:stretch/>
        </p:blipFill>
        <p:spPr>
          <a:xfrm>
            <a:off x="23812" y="13168"/>
            <a:ext cx="8610746" cy="5168432"/>
          </a:xfrm>
          <a:prstGeom prst="rect">
            <a:avLst/>
          </a:prstGeom>
          <a:noFill/>
          <a:ln>
            <a:noFill/>
          </a:ln>
        </p:spPr>
      </p:pic>
      <p:pic>
        <p:nvPicPr>
          <p:cNvPr descr="Screen Clipping" id="133" name="Google Shape;133;p17"/>
          <p:cNvPicPr preferRelativeResize="0"/>
          <p:nvPr/>
        </p:nvPicPr>
        <p:blipFill rotWithShape="1">
          <a:blip r:embed="rId4">
            <a:alphaModFix/>
          </a:blip>
          <a:srcRect b="0" l="0" r="0" t="0"/>
          <a:stretch/>
        </p:blipFill>
        <p:spPr>
          <a:xfrm>
            <a:off x="381000" y="5286156"/>
            <a:ext cx="5591956" cy="15718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None/>
            </a:pPr>
            <a:r>
              <a:rPr b="1" i="1" lang="en-US" u="sng">
                <a:solidFill>
                  <a:srgbClr val="FF0000"/>
                </a:solidFill>
              </a:rPr>
              <a:t>Pass-Transistor Logic</a:t>
            </a:r>
            <a:endParaRPr/>
          </a:p>
        </p:txBody>
      </p:sp>
      <p:sp>
        <p:nvSpPr>
          <p:cNvPr id="139" name="Google Shape;139;p18"/>
          <p:cNvSpPr txBox="1"/>
          <p:nvPr/>
        </p:nvSpPr>
        <p:spPr>
          <a:xfrm>
            <a:off x="357186" y="685800"/>
            <a:ext cx="8634413" cy="2362200"/>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In electronics, </a:t>
            </a:r>
            <a:r>
              <a:rPr b="1" i="0" lang="en-US" sz="2400" u="none" cap="none" strike="noStrike">
                <a:solidFill>
                  <a:schemeClr val="dk1"/>
                </a:solidFill>
                <a:latin typeface="Times"/>
                <a:ea typeface="Times"/>
                <a:cs typeface="Times"/>
                <a:sym typeface="Times"/>
              </a:rPr>
              <a:t>P</a:t>
            </a:r>
            <a:r>
              <a:rPr b="0" i="0" lang="en-US" sz="2400" u="none" cap="none" strike="noStrike">
                <a:solidFill>
                  <a:schemeClr val="dk1"/>
                </a:solidFill>
                <a:latin typeface="Times"/>
                <a:ea typeface="Times"/>
                <a:cs typeface="Times"/>
                <a:sym typeface="Times"/>
              </a:rPr>
              <a:t>ass </a:t>
            </a:r>
            <a:r>
              <a:rPr b="1" i="0" lang="en-US" sz="2400" u="none" cap="none" strike="noStrike">
                <a:solidFill>
                  <a:schemeClr val="dk1"/>
                </a:solidFill>
                <a:latin typeface="Times"/>
                <a:ea typeface="Times"/>
                <a:cs typeface="Times"/>
                <a:sym typeface="Times"/>
              </a:rPr>
              <a:t>T</a:t>
            </a:r>
            <a:r>
              <a:rPr b="0" i="0" lang="en-US" sz="2400" u="none" cap="none" strike="noStrike">
                <a:solidFill>
                  <a:schemeClr val="dk1"/>
                </a:solidFill>
                <a:latin typeface="Times"/>
                <a:ea typeface="Times"/>
                <a:cs typeface="Times"/>
                <a:sym typeface="Times"/>
              </a:rPr>
              <a:t>ransistor </a:t>
            </a:r>
            <a:r>
              <a:rPr b="1" i="0" lang="en-US" sz="2400" u="none" cap="none" strike="noStrike">
                <a:solidFill>
                  <a:schemeClr val="dk1"/>
                </a:solidFill>
                <a:latin typeface="Times"/>
                <a:ea typeface="Times"/>
                <a:cs typeface="Times"/>
                <a:sym typeface="Times"/>
              </a:rPr>
              <a:t>L</a:t>
            </a:r>
            <a:r>
              <a:rPr b="0" i="0" lang="en-US" sz="2400" u="none" cap="none" strike="noStrike">
                <a:solidFill>
                  <a:schemeClr val="dk1"/>
                </a:solidFill>
                <a:latin typeface="Times"/>
                <a:ea typeface="Times"/>
                <a:cs typeface="Times"/>
                <a:sym typeface="Times"/>
              </a:rPr>
              <a:t>ogic describes several logic families used in the design of integrated circuits.</a:t>
            </a:r>
            <a:endParaRPr/>
          </a:p>
          <a:p>
            <a:pPr indent="-190500" lvl="0" marL="34290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It reduces the count of transistors used to make different logic gates, by eliminating redundant transistors.</a:t>
            </a:r>
            <a:endParaRPr/>
          </a:p>
          <a:p>
            <a:pPr indent="-190500" lvl="0" marL="34290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Transistors are used as switches to pass logic levels between nodes of a circuit, instead of as switches connected directly to supply voltage</a:t>
            </a:r>
            <a:endParaRPr/>
          </a:p>
          <a:p>
            <a:pPr indent="-190500" lvl="0" marL="34290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Times"/>
              <a:ea typeface="Times"/>
              <a:cs typeface="Times"/>
              <a:sym typeface="Times"/>
            </a:endParaRPr>
          </a:p>
          <a:p>
            <a:pPr indent="-342900" lvl="0" marL="342900" marR="0" rtl="0" algn="just">
              <a:spcBef>
                <a:spcPts val="0"/>
              </a:spcBef>
              <a:spcAft>
                <a:spcPts val="0"/>
              </a:spcAft>
              <a:buClr>
                <a:schemeClr val="dk1"/>
              </a:buClr>
              <a:buSzPts val="2400"/>
              <a:buFont typeface="Noto Sans Symbols"/>
              <a:buChar char="▪"/>
            </a:pPr>
            <a:r>
              <a:rPr b="0" i="0" lang="en-US" sz="2400" u="none" cap="none" strike="noStrike">
                <a:solidFill>
                  <a:schemeClr val="dk1"/>
                </a:solidFill>
                <a:latin typeface="Times"/>
                <a:ea typeface="Times"/>
                <a:cs typeface="Times"/>
                <a:sym typeface="Times"/>
              </a:rPr>
              <a:t>Switches and switch logic may be formed from simple n- or p-pass transistors or from transmission gates (complementary switches) comprising an n-pass and a p-pass transistor in parallel</a:t>
            </a:r>
            <a:endParaRPr/>
          </a:p>
          <a:p>
            <a:pPr indent="-215900" lvl="0" marL="342900" marR="0" rtl="0" algn="just">
              <a:spcBef>
                <a:spcPts val="0"/>
              </a:spcBef>
              <a:spcAft>
                <a:spcPts val="0"/>
              </a:spcAft>
              <a:buClr>
                <a:schemeClr val="dk1"/>
              </a:buClr>
              <a:buSzPts val="2000"/>
              <a:buFont typeface="Noto Sans Symbols"/>
              <a:buNone/>
            </a:pPr>
            <a:r>
              <a:t/>
            </a:r>
            <a:endParaRPr b="0" i="0" sz="2000" u="none" cap="none" strike="noStrike">
              <a:solidFill>
                <a:schemeClr val="dk1"/>
              </a:solidFill>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None/>
            </a:pPr>
            <a:r>
              <a:rPr b="1" i="1" lang="en-US" u="sng">
                <a:solidFill>
                  <a:srgbClr val="FF0000"/>
                </a:solidFill>
              </a:rPr>
              <a:t>Pass-Transistor Logic</a:t>
            </a:r>
            <a:endParaRPr/>
          </a:p>
        </p:txBody>
      </p:sp>
      <p:sp>
        <p:nvSpPr>
          <p:cNvPr id="145" name="Google Shape;145;p19"/>
          <p:cNvSpPr txBox="1"/>
          <p:nvPr/>
        </p:nvSpPr>
        <p:spPr>
          <a:xfrm>
            <a:off x="357186" y="685800"/>
            <a:ext cx="8634413" cy="2362200"/>
          </a:xfrm>
          <a:prstGeom prst="rect">
            <a:avLst/>
          </a:prstGeom>
          <a:noFill/>
          <a:ln>
            <a:noFill/>
          </a:ln>
        </p:spPr>
        <p:txBody>
          <a:bodyPr anchorCtr="0" anchor="t" bIns="45700" lIns="91425" spcFirstLastPara="1" rIns="91425" wrap="square" tIns="45700">
            <a:noAutofit/>
          </a:bodyPr>
          <a:lstStyle/>
          <a:p>
            <a:pPr indent="-215900" lvl="0" marL="342900" marR="0" rtl="0" algn="just">
              <a:spcBef>
                <a:spcPts val="0"/>
              </a:spcBef>
              <a:spcAft>
                <a:spcPts val="0"/>
              </a:spcAft>
              <a:buClr>
                <a:schemeClr val="dk1"/>
              </a:buClr>
              <a:buSzPts val="2000"/>
              <a:buFont typeface="Noto Sans Symbols"/>
              <a:buNone/>
            </a:pPr>
            <a:r>
              <a:t/>
            </a:r>
            <a:endParaRPr b="0" i="0" sz="2000" u="none" cap="none" strike="noStrike">
              <a:solidFill>
                <a:schemeClr val="dk1"/>
              </a:solidFill>
              <a:latin typeface="Times"/>
              <a:ea typeface="Times"/>
              <a:cs typeface="Times"/>
              <a:sym typeface="Times"/>
            </a:endParaRPr>
          </a:p>
        </p:txBody>
      </p:sp>
      <p:pic>
        <p:nvPicPr>
          <p:cNvPr descr="Screen Clipping" id="146" name="Google Shape;146;p19"/>
          <p:cNvPicPr preferRelativeResize="0"/>
          <p:nvPr/>
        </p:nvPicPr>
        <p:blipFill rotWithShape="1">
          <a:blip r:embed="rId3">
            <a:alphaModFix/>
          </a:blip>
          <a:srcRect b="0" l="0" r="0" t="0"/>
          <a:stretch/>
        </p:blipFill>
        <p:spPr>
          <a:xfrm>
            <a:off x="410817" y="838200"/>
            <a:ext cx="8428383" cy="4876800"/>
          </a:xfrm>
          <a:prstGeom prst="rect">
            <a:avLst/>
          </a:prstGeom>
          <a:noFill/>
          <a:ln>
            <a:noFill/>
          </a:ln>
        </p:spPr>
      </p:pic>
      <p:pic>
        <p:nvPicPr>
          <p:cNvPr descr="Screen Clipping" id="147" name="Google Shape;147;p19"/>
          <p:cNvPicPr preferRelativeResize="0"/>
          <p:nvPr/>
        </p:nvPicPr>
        <p:blipFill rotWithShape="1">
          <a:blip r:embed="rId4">
            <a:alphaModFix/>
          </a:blip>
          <a:srcRect b="0" l="0" r="0" t="0"/>
          <a:stretch/>
        </p:blipFill>
        <p:spPr>
          <a:xfrm>
            <a:off x="619469" y="5886450"/>
            <a:ext cx="7800631" cy="4143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